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5a9bd576f74b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e67a846a854e30"/>
  </p:sldMasterIdLst>
  <p:sldIdLst>
    <p:sldId xmlns:r="http://schemas.openxmlformats.org/officeDocument/2006/relationships" id="256" r:id="Rf305fabc4f7b4db8"/>
    <p:sldId xmlns:r="http://schemas.openxmlformats.org/officeDocument/2006/relationships" id="257" r:id="Rc6dd76d4e2e847ec"/>
    <p:sldId xmlns:r="http://schemas.openxmlformats.org/officeDocument/2006/relationships" id="258" r:id="R905c7b2794564397"/>
    <p:sldId xmlns:r="http://schemas.openxmlformats.org/officeDocument/2006/relationships" id="259" r:id="Rc6fc25fdb6b0417c"/>
    <p:sldId xmlns:r="http://schemas.openxmlformats.org/officeDocument/2006/relationships" id="260" r:id="R2033a4bd1eed490a"/>
    <p:sldId xmlns:r="http://schemas.openxmlformats.org/officeDocument/2006/relationships" id="261" r:id="R881099a906284d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e67a846a854e30" /><Relationship Type="http://schemas.openxmlformats.org/officeDocument/2006/relationships/slide" Target="/ppt/slides/slide1.xml" Id="Rf305fabc4f7b4db8" /><Relationship Type="http://schemas.openxmlformats.org/officeDocument/2006/relationships/slide" Target="/ppt/slides/slide2.xml" Id="Rc6dd76d4e2e847ec" /><Relationship Type="http://schemas.openxmlformats.org/officeDocument/2006/relationships/slide" Target="/ppt/slides/slide3.xml" Id="R905c7b2794564397" /><Relationship Type="http://schemas.openxmlformats.org/officeDocument/2006/relationships/slide" Target="/ppt/slides/slide4.xml" Id="Rc6fc25fdb6b0417c" /><Relationship Type="http://schemas.openxmlformats.org/officeDocument/2006/relationships/slide" Target="/ppt/slides/slide5.xml" Id="R2033a4bd1eed490a" /><Relationship Type="http://schemas.openxmlformats.org/officeDocument/2006/relationships/slide" Target="/ppt/slides/slide6.xml" Id="R881099a906284d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24d2dc7ba54a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8007bd1d14fe5" /><Relationship Type="http://schemas.openxmlformats.org/officeDocument/2006/relationships/theme" Target="/ppt/slideMasters/theme/theme1.xml" Id="R325482225b404a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48007bd1d14f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a49a8a227944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3cd69aa53a4d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1a1392317e4e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5b8d364c94a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ea717d86f4e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f346ad190544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SAULO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SAULO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SAULO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SAULO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SAULO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SAULO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Kirkeveien 43B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8207 Fauske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930 461 997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SAULO AS</a:t>
            </a:r>
          </a:p>
        </p:txBody>
      </p:sp>
    </p:spTree>
  </p:cSld>
  <p:clrMapOvr>
    <a:masterClrMapping xmlns:a="http://schemas.openxmlformats.org/drawingml/2006/main"/>
  </p:clrMapOvr>
</p:sld>
</file>