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b1228a23d5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fbc082c7c240a8"/>
  </p:sldMasterIdLst>
  <p:sldIdLst>
    <p:sldId xmlns:r="http://schemas.openxmlformats.org/officeDocument/2006/relationships" id="256" r:id="R73de561932204f67"/>
    <p:sldId xmlns:r="http://schemas.openxmlformats.org/officeDocument/2006/relationships" id="257" r:id="R422c541424d54048"/>
    <p:sldId xmlns:r="http://schemas.openxmlformats.org/officeDocument/2006/relationships" id="258" r:id="Red7c8dd4202a4ab8"/>
    <p:sldId xmlns:r="http://schemas.openxmlformats.org/officeDocument/2006/relationships" id="259" r:id="Re181d4e4a5324388"/>
    <p:sldId xmlns:r="http://schemas.openxmlformats.org/officeDocument/2006/relationships" id="260" r:id="R48fb13079b1a4a29"/>
    <p:sldId xmlns:r="http://schemas.openxmlformats.org/officeDocument/2006/relationships" id="261" r:id="Rda147c629d8345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bc082c7c240a8" /><Relationship Type="http://schemas.openxmlformats.org/officeDocument/2006/relationships/slide" Target="/ppt/slides/slide1.xml" Id="R73de561932204f67" /><Relationship Type="http://schemas.openxmlformats.org/officeDocument/2006/relationships/slide" Target="/ppt/slides/slide2.xml" Id="R422c541424d54048" /><Relationship Type="http://schemas.openxmlformats.org/officeDocument/2006/relationships/slide" Target="/ppt/slides/slide3.xml" Id="Red7c8dd4202a4ab8" /><Relationship Type="http://schemas.openxmlformats.org/officeDocument/2006/relationships/slide" Target="/ppt/slides/slide4.xml" Id="Re181d4e4a5324388" /><Relationship Type="http://schemas.openxmlformats.org/officeDocument/2006/relationships/slide" Target="/ppt/slides/slide5.xml" Id="R48fb13079b1a4a29" /><Relationship Type="http://schemas.openxmlformats.org/officeDocument/2006/relationships/slide" Target="/ppt/slides/slide6.xml" Id="Rda147c629d8345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8308728b749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59ed180d14eef" /><Relationship Type="http://schemas.openxmlformats.org/officeDocument/2006/relationships/theme" Target="/ppt/slideMasters/theme/theme1.xml" Id="R5c314482ba0d4f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859ed180d1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e82475c9540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d6974308141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d24210a6d4b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1ef17492443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fa1fefe4044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0c30cf66441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