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ca83504b7844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4b79be35f84c6a"/>
  </p:sldMasterIdLst>
  <p:sldIdLst>
    <p:sldId xmlns:r="http://schemas.openxmlformats.org/officeDocument/2006/relationships" id="256" r:id="R57704c7125ce4af0"/>
    <p:sldId xmlns:r="http://schemas.openxmlformats.org/officeDocument/2006/relationships" id="257" r:id="R72b72fcc03cf48a9"/>
    <p:sldId xmlns:r="http://schemas.openxmlformats.org/officeDocument/2006/relationships" id="258" r:id="Rdfc428d493644fbc"/>
    <p:sldId xmlns:r="http://schemas.openxmlformats.org/officeDocument/2006/relationships" id="259" r:id="Rc5b4a9fc42eb49a7"/>
    <p:sldId xmlns:r="http://schemas.openxmlformats.org/officeDocument/2006/relationships" id="260" r:id="Rebfbb51da9784b16"/>
    <p:sldId xmlns:r="http://schemas.openxmlformats.org/officeDocument/2006/relationships" id="261" r:id="Rc7947e4cd90b4ff5"/>
    <p:sldId xmlns:r="http://schemas.openxmlformats.org/officeDocument/2006/relationships" id="262" r:id="R497669967a284a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4b79be35f84c6a" /><Relationship Type="http://schemas.openxmlformats.org/officeDocument/2006/relationships/slide" Target="/ppt/slides/slide1.xml" Id="R57704c7125ce4af0" /><Relationship Type="http://schemas.openxmlformats.org/officeDocument/2006/relationships/slide" Target="/ppt/slides/slide2.xml" Id="R72b72fcc03cf48a9" /><Relationship Type="http://schemas.openxmlformats.org/officeDocument/2006/relationships/slide" Target="/ppt/slides/slide3.xml" Id="Rdfc428d493644fbc" /><Relationship Type="http://schemas.openxmlformats.org/officeDocument/2006/relationships/slide" Target="/ppt/slides/slide4.xml" Id="Rc5b4a9fc42eb49a7" /><Relationship Type="http://schemas.openxmlformats.org/officeDocument/2006/relationships/slide" Target="/ppt/slides/slide5.xml" Id="Rebfbb51da9784b16" /><Relationship Type="http://schemas.openxmlformats.org/officeDocument/2006/relationships/slide" Target="/ppt/slides/slide6.xml" Id="Rc7947e4cd90b4ff5" /><Relationship Type="http://schemas.openxmlformats.org/officeDocument/2006/relationships/slide" Target="/ppt/slides/slide7.xml" Id="R497669967a284a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b151cdbe0941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8669ad99184f3c" /><Relationship Type="http://schemas.openxmlformats.org/officeDocument/2006/relationships/theme" Target="/ppt/slideMasters/theme/theme1.xml" Id="R7f0a2045816046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8669ad99184f3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95567fd2d049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57500c3b1b44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d3de9bea9148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27f6d7db6043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a27ea6c7547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cc49e1ff154e2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f04938811c4f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ILRØS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ILRØS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ILRØS HOLDING AS ble etablert [år] og holder til i Namsos.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ILRØS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ILRØS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ILRØS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8 573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2 388 021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2 390 473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ILRØS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JOAKIM SØRLI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ILRØS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Lissfjellvegen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7802 Namsos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930 462 004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ILRØS HOLDING AS</a:t>
            </a:r>
          </a:p>
        </p:txBody>
      </p:sp>
    </p:spTree>
  </p:cSld>
  <p:clrMapOvr>
    <a:masterClrMapping xmlns:a="http://schemas.openxmlformats.org/drawingml/2006/main"/>
  </p:clrMapOvr>
</p:sld>
</file>