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e0e48366554c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53269d3afb4b57"/>
  </p:sldMasterIdLst>
  <p:sldIdLst>
    <p:sldId xmlns:r="http://schemas.openxmlformats.org/officeDocument/2006/relationships" id="256" r:id="Rae10c7f13d294e7d"/>
    <p:sldId xmlns:r="http://schemas.openxmlformats.org/officeDocument/2006/relationships" id="257" r:id="Rbaa0bff6ca894000"/>
    <p:sldId xmlns:r="http://schemas.openxmlformats.org/officeDocument/2006/relationships" id="258" r:id="R83b1b584f2c94f99"/>
    <p:sldId xmlns:r="http://schemas.openxmlformats.org/officeDocument/2006/relationships" id="259" r:id="R63cb9fcbadb14260"/>
    <p:sldId xmlns:r="http://schemas.openxmlformats.org/officeDocument/2006/relationships" id="260" r:id="R2aa85a45197948f6"/>
    <p:sldId xmlns:r="http://schemas.openxmlformats.org/officeDocument/2006/relationships" id="261" r:id="Rc961180052504044"/>
    <p:sldId xmlns:r="http://schemas.openxmlformats.org/officeDocument/2006/relationships" id="262" r:id="R7983f920488f43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53269d3afb4b57" /><Relationship Type="http://schemas.openxmlformats.org/officeDocument/2006/relationships/slide" Target="/ppt/slides/slide1.xml" Id="Rae10c7f13d294e7d" /><Relationship Type="http://schemas.openxmlformats.org/officeDocument/2006/relationships/slide" Target="/ppt/slides/slide2.xml" Id="Rbaa0bff6ca894000" /><Relationship Type="http://schemas.openxmlformats.org/officeDocument/2006/relationships/slide" Target="/ppt/slides/slide3.xml" Id="R83b1b584f2c94f99" /><Relationship Type="http://schemas.openxmlformats.org/officeDocument/2006/relationships/slide" Target="/ppt/slides/slide4.xml" Id="R63cb9fcbadb14260" /><Relationship Type="http://schemas.openxmlformats.org/officeDocument/2006/relationships/slide" Target="/ppt/slides/slide5.xml" Id="R2aa85a45197948f6" /><Relationship Type="http://schemas.openxmlformats.org/officeDocument/2006/relationships/slide" Target="/ppt/slides/slide6.xml" Id="Rc961180052504044" /><Relationship Type="http://schemas.openxmlformats.org/officeDocument/2006/relationships/slide" Target="/ppt/slides/slide7.xml" Id="R7983f920488f43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3ed9d117cc41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740eb2cbd46bc" /><Relationship Type="http://schemas.openxmlformats.org/officeDocument/2006/relationships/theme" Target="/ppt/slideMasters/theme/theme1.xml" Id="R45ded388b6254a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f740eb2cbd46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6654d1e9a4f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f6f4991e7043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ddf8534db4c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fd3b92d7c40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53bbb245541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c4959312b4d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c5a5725c042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DOKKEBERG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DOKKEBERG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2026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65 955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65 955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CHRISTOPHER ANDRÉ DOKKEBERG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930 462 284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DOKKEBERG HOLDING AS</a:t>
            </a:r>
          </a:p>
        </p:txBody>
      </p:sp>
    </p:spTree>
  </p:cSld>
  <p:clrMapOvr>
    <a:masterClrMapping xmlns:a="http://schemas.openxmlformats.org/drawingml/2006/main"/>
  </p:clrMapOvr>
</p:sld>
</file>