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82389096a2e436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1f57e980eef4df4"/>
  </p:sldMasterIdLst>
  <p:sldIdLst>
    <p:sldId xmlns:r="http://schemas.openxmlformats.org/officeDocument/2006/relationships" id="256" r:id="Ra28577ddc0a049ad"/>
    <p:sldId xmlns:r="http://schemas.openxmlformats.org/officeDocument/2006/relationships" id="257" r:id="Rbc1d02089c2d45ae"/>
    <p:sldId xmlns:r="http://schemas.openxmlformats.org/officeDocument/2006/relationships" id="258" r:id="Re5255d26b4d441d2"/>
    <p:sldId xmlns:r="http://schemas.openxmlformats.org/officeDocument/2006/relationships" id="259" r:id="Rc5d9e012ce234308"/>
    <p:sldId xmlns:r="http://schemas.openxmlformats.org/officeDocument/2006/relationships" id="260" r:id="R63b65d40b1804753"/>
    <p:sldId xmlns:r="http://schemas.openxmlformats.org/officeDocument/2006/relationships" id="261" r:id="R6fc7648679844eb5"/>
    <p:sldId xmlns:r="http://schemas.openxmlformats.org/officeDocument/2006/relationships" id="262" r:id="Rf9ee0395cd974d8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1f57e980eef4df4" /><Relationship Type="http://schemas.openxmlformats.org/officeDocument/2006/relationships/slide" Target="/ppt/slides/slide1.xml" Id="Ra28577ddc0a049ad" /><Relationship Type="http://schemas.openxmlformats.org/officeDocument/2006/relationships/slide" Target="/ppt/slides/slide2.xml" Id="Rbc1d02089c2d45ae" /><Relationship Type="http://schemas.openxmlformats.org/officeDocument/2006/relationships/slide" Target="/ppt/slides/slide3.xml" Id="Re5255d26b4d441d2" /><Relationship Type="http://schemas.openxmlformats.org/officeDocument/2006/relationships/slide" Target="/ppt/slides/slide4.xml" Id="Rc5d9e012ce234308" /><Relationship Type="http://schemas.openxmlformats.org/officeDocument/2006/relationships/slide" Target="/ppt/slides/slide5.xml" Id="R63b65d40b1804753" /><Relationship Type="http://schemas.openxmlformats.org/officeDocument/2006/relationships/slide" Target="/ppt/slides/slide6.xml" Id="R6fc7648679844eb5" /><Relationship Type="http://schemas.openxmlformats.org/officeDocument/2006/relationships/slide" Target="/ppt/slides/slide7.xml" Id="Rf9ee0395cd974d8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bfafdd46bfb435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f282fb2a0040e1" /><Relationship Type="http://schemas.openxmlformats.org/officeDocument/2006/relationships/theme" Target="/ppt/slideMasters/theme/theme1.xml" Id="R61d95a85c98d456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ff282fb2a0040e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7e251fcada4c1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5789811a13458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de699cc7824fa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678cbb223e4c9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4ff5668948425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cf5fb19a7d4b1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38ca99e2414f2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EGGE &amp; ØEN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EGGE &amp; ØEN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EGGE &amp; ØEN AS ble etablert [år] og holder til i Bergen.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EGGE &amp; ØEN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EGGE &amp; ØEN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EGGE &amp; ØEN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−213 328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7 054 020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16 364 092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174 412 811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EGGE &amp; ØEN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 HOLDING AS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MCE HOLDING AS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EGGE &amp; ØEN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Nedre Korskirkeallmenningen 1A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5017 Bergen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930 462 365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EGGE &amp; ØEN AS</a:t>
            </a:r>
          </a:p>
        </p:txBody>
      </p:sp>
    </p:spTree>
  </p:cSld>
  <p:clrMapOvr>
    <a:masterClrMapping xmlns:a="http://schemas.openxmlformats.org/drawingml/2006/main"/>
  </p:clrMapOvr>
</p:sld>
</file>