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c7904b122947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d16f0962a64b18"/>
  </p:sldMasterIdLst>
  <p:sldIdLst>
    <p:sldId xmlns:r="http://schemas.openxmlformats.org/officeDocument/2006/relationships" id="256" r:id="Rf77348d5687b4277"/>
    <p:sldId xmlns:r="http://schemas.openxmlformats.org/officeDocument/2006/relationships" id="257" r:id="R13f75520ef14426f"/>
    <p:sldId xmlns:r="http://schemas.openxmlformats.org/officeDocument/2006/relationships" id="258" r:id="R73610215fe28426e"/>
    <p:sldId xmlns:r="http://schemas.openxmlformats.org/officeDocument/2006/relationships" id="259" r:id="R3e2776feba364687"/>
    <p:sldId xmlns:r="http://schemas.openxmlformats.org/officeDocument/2006/relationships" id="260" r:id="Rb29d13821b86464b"/>
    <p:sldId xmlns:r="http://schemas.openxmlformats.org/officeDocument/2006/relationships" id="261" r:id="R5e553b357b084c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16f0962a64b18" /><Relationship Type="http://schemas.openxmlformats.org/officeDocument/2006/relationships/slide" Target="/ppt/slides/slide1.xml" Id="Rf77348d5687b4277" /><Relationship Type="http://schemas.openxmlformats.org/officeDocument/2006/relationships/slide" Target="/ppt/slides/slide2.xml" Id="R13f75520ef14426f" /><Relationship Type="http://schemas.openxmlformats.org/officeDocument/2006/relationships/slide" Target="/ppt/slides/slide3.xml" Id="R73610215fe28426e" /><Relationship Type="http://schemas.openxmlformats.org/officeDocument/2006/relationships/slide" Target="/ppt/slides/slide4.xml" Id="R3e2776feba364687" /><Relationship Type="http://schemas.openxmlformats.org/officeDocument/2006/relationships/slide" Target="/ppt/slides/slide5.xml" Id="Rb29d13821b86464b" /><Relationship Type="http://schemas.openxmlformats.org/officeDocument/2006/relationships/slide" Target="/ppt/slides/slide6.xml" Id="R5e553b357b084c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c182826ef842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3f484e0e44bef" /><Relationship Type="http://schemas.openxmlformats.org/officeDocument/2006/relationships/theme" Target="/ppt/slideMasters/theme/theme1.xml" Id="R284132fd71d941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d3f484e0e4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964f2ba59f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18ee84763549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80d4501e84d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ae1512e3241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a69ea64b9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bec143599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GNIST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Krambugata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GNIST CAPITAL AS</a:t>
            </a:r>
          </a:p>
        </p:txBody>
      </p:sp>
    </p:spTree>
  </p:cSld>
  <p:clrMapOvr>
    <a:masterClrMapping xmlns:a="http://schemas.openxmlformats.org/drawingml/2006/main"/>
  </p:clrMapOvr>
</p:sld>
</file>