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4df2af1ab646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98cbccfc30489f"/>
  </p:sldMasterIdLst>
  <p:sldIdLst>
    <p:sldId xmlns:r="http://schemas.openxmlformats.org/officeDocument/2006/relationships" id="256" r:id="R15a2c533df2642ce"/>
    <p:sldId xmlns:r="http://schemas.openxmlformats.org/officeDocument/2006/relationships" id="257" r:id="R3b6366e8007b47d8"/>
    <p:sldId xmlns:r="http://schemas.openxmlformats.org/officeDocument/2006/relationships" id="258" r:id="Rf721a47427ea4de3"/>
    <p:sldId xmlns:r="http://schemas.openxmlformats.org/officeDocument/2006/relationships" id="259" r:id="Rfbd3a2f25b194765"/>
    <p:sldId xmlns:r="http://schemas.openxmlformats.org/officeDocument/2006/relationships" id="260" r:id="Rfa0e30eb74e842aa"/>
    <p:sldId xmlns:r="http://schemas.openxmlformats.org/officeDocument/2006/relationships" id="261" r:id="R008c7a19aefa4d6a"/>
    <p:sldId xmlns:r="http://schemas.openxmlformats.org/officeDocument/2006/relationships" id="262" r:id="Rc5ce06d50d6349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98cbccfc30489f" /><Relationship Type="http://schemas.openxmlformats.org/officeDocument/2006/relationships/slide" Target="/ppt/slides/slide1.xml" Id="R15a2c533df2642ce" /><Relationship Type="http://schemas.openxmlformats.org/officeDocument/2006/relationships/slide" Target="/ppt/slides/slide2.xml" Id="R3b6366e8007b47d8" /><Relationship Type="http://schemas.openxmlformats.org/officeDocument/2006/relationships/slide" Target="/ppt/slides/slide3.xml" Id="Rf721a47427ea4de3" /><Relationship Type="http://schemas.openxmlformats.org/officeDocument/2006/relationships/slide" Target="/ppt/slides/slide4.xml" Id="Rfbd3a2f25b194765" /><Relationship Type="http://schemas.openxmlformats.org/officeDocument/2006/relationships/slide" Target="/ppt/slides/slide5.xml" Id="Rfa0e30eb74e842aa" /><Relationship Type="http://schemas.openxmlformats.org/officeDocument/2006/relationships/slide" Target="/ppt/slides/slide6.xml" Id="R008c7a19aefa4d6a" /><Relationship Type="http://schemas.openxmlformats.org/officeDocument/2006/relationships/slide" Target="/ppt/slides/slide7.xml" Id="Rc5ce06d50d6349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1e7c2e210348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8e544868fd4c28" /><Relationship Type="http://schemas.openxmlformats.org/officeDocument/2006/relationships/theme" Target="/ppt/slideMasters/theme/theme1.xml" Id="Rf9217a9c1ed645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8e544868fd4c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0d3afd0df245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9c055d96dc4d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58802a591248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338e439b7648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e9da381f2048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67e8497b854d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8158179b694e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GNIST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GNIST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GNIST CAPITAL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GNIST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GNIST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GNIST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−1 214 739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−1 302 361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28 193 546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28 350 528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GNIST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ADOLF ØIENS FOND FOR NÆRINGSUTVIKLING STI  –  32,8 %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TRØNDERENERGI AS  –  32,8 %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SPAREBANK 1 SMN UTVIKLING  –  16,4 %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AUTICON HOLDING AS  –  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ESAF INVEST AS  –  8,1 %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GNIST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Krambugata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930 462 446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GNIST CAPITAL AS</a:t>
            </a:r>
          </a:p>
        </p:txBody>
      </p:sp>
    </p:spTree>
  </p:cSld>
  <p:clrMapOvr>
    <a:masterClrMapping xmlns:a="http://schemas.openxmlformats.org/drawingml/2006/main"/>
  </p:clrMapOvr>
</p:sld>
</file>