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d3eb25db2241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5615d6c13b4423"/>
  </p:sldMasterIdLst>
  <p:sldIdLst>
    <p:sldId xmlns:r="http://schemas.openxmlformats.org/officeDocument/2006/relationships" id="256" r:id="Rc917c243f1914cfa"/>
    <p:sldId xmlns:r="http://schemas.openxmlformats.org/officeDocument/2006/relationships" id="257" r:id="R5b518cbe4a1d4337"/>
    <p:sldId xmlns:r="http://schemas.openxmlformats.org/officeDocument/2006/relationships" id="258" r:id="R62c805accef94b20"/>
    <p:sldId xmlns:r="http://schemas.openxmlformats.org/officeDocument/2006/relationships" id="259" r:id="R85b53c029b2b4dfc"/>
    <p:sldId xmlns:r="http://schemas.openxmlformats.org/officeDocument/2006/relationships" id="260" r:id="Rfa96c0143acb4341"/>
    <p:sldId xmlns:r="http://schemas.openxmlformats.org/officeDocument/2006/relationships" id="261" r:id="Ra0ca5021752f45ec"/>
    <p:sldId xmlns:r="http://schemas.openxmlformats.org/officeDocument/2006/relationships" id="262" r:id="Rd6396617e2a944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5615d6c13b4423" /><Relationship Type="http://schemas.openxmlformats.org/officeDocument/2006/relationships/slide" Target="/ppt/slides/slide1.xml" Id="Rc917c243f1914cfa" /><Relationship Type="http://schemas.openxmlformats.org/officeDocument/2006/relationships/slide" Target="/ppt/slides/slide2.xml" Id="R5b518cbe4a1d4337" /><Relationship Type="http://schemas.openxmlformats.org/officeDocument/2006/relationships/slide" Target="/ppt/slides/slide3.xml" Id="R62c805accef94b20" /><Relationship Type="http://schemas.openxmlformats.org/officeDocument/2006/relationships/slide" Target="/ppt/slides/slide4.xml" Id="R85b53c029b2b4dfc" /><Relationship Type="http://schemas.openxmlformats.org/officeDocument/2006/relationships/slide" Target="/ppt/slides/slide5.xml" Id="Rfa96c0143acb4341" /><Relationship Type="http://schemas.openxmlformats.org/officeDocument/2006/relationships/slide" Target="/ppt/slides/slide6.xml" Id="Ra0ca5021752f45ec" /><Relationship Type="http://schemas.openxmlformats.org/officeDocument/2006/relationships/slide" Target="/ppt/slides/slide7.xml" Id="Rd6396617e2a944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b44902997f48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12f6ea68e545a5" /><Relationship Type="http://schemas.openxmlformats.org/officeDocument/2006/relationships/theme" Target="/ppt/slideMasters/theme/theme1.xml" Id="R51bb7976d0d148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12f6ea68e545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abbfd30bd4b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2dde628164e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409138cbfb4d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34d1c63cd45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9e474ba3c54f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826c0c09d4e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faa6ce95b440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CEREBELLUM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CEREBELLUM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CEREBELLUM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CEREBELLUM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CEREBELLUM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CEREBELLUM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113 199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239 818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7 365 631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CEREBELLUM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HELGA EGGER MATHISEN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CEREBELLUM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Nordraaks gate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930 462 454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CEREBELLUM EIENDOM AS</a:t>
            </a:r>
          </a:p>
        </p:txBody>
      </p:sp>
    </p:spTree>
  </p:cSld>
  <p:clrMapOvr>
    <a:masterClrMapping xmlns:a="http://schemas.openxmlformats.org/drawingml/2006/main"/>
  </p:clrMapOvr>
</p:sld>
</file>