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7b1492481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bd68391274b9f"/>
  </p:sldMasterIdLst>
  <p:sldIdLst>
    <p:sldId xmlns:r="http://schemas.openxmlformats.org/officeDocument/2006/relationships" id="256" r:id="R21f2b36227a94ae7"/>
    <p:sldId xmlns:r="http://schemas.openxmlformats.org/officeDocument/2006/relationships" id="257" r:id="R2d05ede0e08746c9"/>
    <p:sldId xmlns:r="http://schemas.openxmlformats.org/officeDocument/2006/relationships" id="258" r:id="R6d8dc0538e1244ff"/>
    <p:sldId xmlns:r="http://schemas.openxmlformats.org/officeDocument/2006/relationships" id="259" r:id="Rd3d05ae27d5f4acc"/>
    <p:sldId xmlns:r="http://schemas.openxmlformats.org/officeDocument/2006/relationships" id="260" r:id="Ra017b575b4194129"/>
    <p:sldId xmlns:r="http://schemas.openxmlformats.org/officeDocument/2006/relationships" id="261" r:id="R4fd8805733ba4d8b"/>
    <p:sldId xmlns:r="http://schemas.openxmlformats.org/officeDocument/2006/relationships" id="262" r:id="R09118dcf4626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bd68391274b9f" /><Relationship Type="http://schemas.openxmlformats.org/officeDocument/2006/relationships/slide" Target="/ppt/slides/slide1.xml" Id="R21f2b36227a94ae7" /><Relationship Type="http://schemas.openxmlformats.org/officeDocument/2006/relationships/slide" Target="/ppt/slides/slide2.xml" Id="R2d05ede0e08746c9" /><Relationship Type="http://schemas.openxmlformats.org/officeDocument/2006/relationships/slide" Target="/ppt/slides/slide3.xml" Id="R6d8dc0538e1244ff" /><Relationship Type="http://schemas.openxmlformats.org/officeDocument/2006/relationships/slide" Target="/ppt/slides/slide4.xml" Id="Rd3d05ae27d5f4acc" /><Relationship Type="http://schemas.openxmlformats.org/officeDocument/2006/relationships/slide" Target="/ppt/slides/slide5.xml" Id="Ra017b575b4194129" /><Relationship Type="http://schemas.openxmlformats.org/officeDocument/2006/relationships/slide" Target="/ppt/slides/slide6.xml" Id="R4fd8805733ba4d8b" /><Relationship Type="http://schemas.openxmlformats.org/officeDocument/2006/relationships/slide" Target="/ppt/slides/slide7.xml" Id="R09118dcf4626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bac271d9d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8b5be88f841d6" /><Relationship Type="http://schemas.openxmlformats.org/officeDocument/2006/relationships/theme" Target="/ppt/slideMasters/theme/theme1.xml" Id="R59364f4de76a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8b5be88f841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5dbb97225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98ba0747643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35ebd3150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805042926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557b15e24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75b3c3bb5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71b18939f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