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bc78886d214c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8c87bfca154cdd"/>
  </p:sldMasterIdLst>
  <p:sldIdLst>
    <p:sldId xmlns:r="http://schemas.openxmlformats.org/officeDocument/2006/relationships" id="256" r:id="Ra0f5d590e6474404"/>
    <p:sldId xmlns:r="http://schemas.openxmlformats.org/officeDocument/2006/relationships" id="257" r:id="R2131a8daeea44c45"/>
    <p:sldId xmlns:r="http://schemas.openxmlformats.org/officeDocument/2006/relationships" id="258" r:id="Re89cfe028f434fe6"/>
    <p:sldId xmlns:r="http://schemas.openxmlformats.org/officeDocument/2006/relationships" id="259" r:id="R7108661d749242ff"/>
    <p:sldId xmlns:r="http://schemas.openxmlformats.org/officeDocument/2006/relationships" id="260" r:id="Readb8e66929e4137"/>
    <p:sldId xmlns:r="http://schemas.openxmlformats.org/officeDocument/2006/relationships" id="261" r:id="R7c4021543a5944f2"/>
    <p:sldId xmlns:r="http://schemas.openxmlformats.org/officeDocument/2006/relationships" id="262" r:id="R21b305abe73c49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8c87bfca154cdd" /><Relationship Type="http://schemas.openxmlformats.org/officeDocument/2006/relationships/slide" Target="/ppt/slides/slide1.xml" Id="Ra0f5d590e6474404" /><Relationship Type="http://schemas.openxmlformats.org/officeDocument/2006/relationships/slide" Target="/ppt/slides/slide2.xml" Id="R2131a8daeea44c45" /><Relationship Type="http://schemas.openxmlformats.org/officeDocument/2006/relationships/slide" Target="/ppt/slides/slide3.xml" Id="Re89cfe028f434fe6" /><Relationship Type="http://schemas.openxmlformats.org/officeDocument/2006/relationships/slide" Target="/ppt/slides/slide4.xml" Id="R7108661d749242ff" /><Relationship Type="http://schemas.openxmlformats.org/officeDocument/2006/relationships/slide" Target="/ppt/slides/slide5.xml" Id="Readb8e66929e4137" /><Relationship Type="http://schemas.openxmlformats.org/officeDocument/2006/relationships/slide" Target="/ppt/slides/slide6.xml" Id="R7c4021543a5944f2" /><Relationship Type="http://schemas.openxmlformats.org/officeDocument/2006/relationships/slide" Target="/ppt/slides/slide7.xml" Id="R21b305abe73c49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bd00cbf00b4f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6eee0e9ac4aa7" /><Relationship Type="http://schemas.openxmlformats.org/officeDocument/2006/relationships/theme" Target="/ppt/slideMasters/theme/theme1.xml" Id="R3b3f19b7656349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a6eee0e9ac4a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bc96607724f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b66a49d7941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22a353b1c42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d288ed95947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6a7074c9f4d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e68bf00cb49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e091b2b934d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SKARPSYNT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SKARPSYNT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SKARPSYNT HOLDING AS ble etablert [år] og holder til i Sørumsand.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SKARPSYNT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SKARPSYNT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SKARPSYNT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147 859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SKARPSYNT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LANGBERGET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SKARPSYNT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Lensefeste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1920 Sørumsand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930 462 519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SKARPSYNT HOLDING AS</a:t>
            </a:r>
          </a:p>
        </p:txBody>
      </p:sp>
    </p:spTree>
  </p:cSld>
  <p:clrMapOvr>
    <a:masterClrMapping xmlns:a="http://schemas.openxmlformats.org/drawingml/2006/main"/>
  </p:clrMapOvr>
</p:sld>
</file>