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a58f4ab304d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bdd6af679e48d7"/>
  </p:sldMasterIdLst>
  <p:sldIdLst>
    <p:sldId xmlns:r="http://schemas.openxmlformats.org/officeDocument/2006/relationships" id="256" r:id="R21820340745e4ac8"/>
    <p:sldId xmlns:r="http://schemas.openxmlformats.org/officeDocument/2006/relationships" id="257" r:id="Rf229f3cf619b4ed6"/>
    <p:sldId xmlns:r="http://schemas.openxmlformats.org/officeDocument/2006/relationships" id="258" r:id="R22557451b896424d"/>
    <p:sldId xmlns:r="http://schemas.openxmlformats.org/officeDocument/2006/relationships" id="259" r:id="Rd4147e6819614e3d"/>
    <p:sldId xmlns:r="http://schemas.openxmlformats.org/officeDocument/2006/relationships" id="260" r:id="R684dd36e2a4644f2"/>
    <p:sldId xmlns:r="http://schemas.openxmlformats.org/officeDocument/2006/relationships" id="261" r:id="Rb54fd45e4d164f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bdd6af679e48d7" /><Relationship Type="http://schemas.openxmlformats.org/officeDocument/2006/relationships/slide" Target="/ppt/slides/slide1.xml" Id="R21820340745e4ac8" /><Relationship Type="http://schemas.openxmlformats.org/officeDocument/2006/relationships/slide" Target="/ppt/slides/slide2.xml" Id="Rf229f3cf619b4ed6" /><Relationship Type="http://schemas.openxmlformats.org/officeDocument/2006/relationships/slide" Target="/ppt/slides/slide3.xml" Id="R22557451b896424d" /><Relationship Type="http://schemas.openxmlformats.org/officeDocument/2006/relationships/slide" Target="/ppt/slides/slide4.xml" Id="Rd4147e6819614e3d" /><Relationship Type="http://schemas.openxmlformats.org/officeDocument/2006/relationships/slide" Target="/ppt/slides/slide5.xml" Id="R684dd36e2a4644f2" /><Relationship Type="http://schemas.openxmlformats.org/officeDocument/2006/relationships/slide" Target="/ppt/slides/slide6.xml" Id="Rb54fd45e4d164f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3815d1f21e4c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9bb7123ee44e8" /><Relationship Type="http://schemas.openxmlformats.org/officeDocument/2006/relationships/theme" Target="/ppt/slideMasters/theme/theme1.xml" Id="R6e1be4f5b3ee4e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f9bb7123ee44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ee31e63634a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daddff476e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268b773c6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df3496840e42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14b00458548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3d9660d8c4e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NICOLINE 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930 462 659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NICOLINE S AS</a:t>
            </a:r>
          </a:p>
        </p:txBody>
      </p:sp>
    </p:spTree>
  </p:cSld>
  <p:clrMapOvr>
    <a:masterClrMapping xmlns:a="http://schemas.openxmlformats.org/drawingml/2006/main"/>
  </p:clrMapOvr>
</p:sld>
</file>