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01c82619a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191d23ef14c61"/>
  </p:sldMasterIdLst>
  <p:sldIdLst>
    <p:sldId xmlns:r="http://schemas.openxmlformats.org/officeDocument/2006/relationships" id="256" r:id="R910675790fb44234"/>
    <p:sldId xmlns:r="http://schemas.openxmlformats.org/officeDocument/2006/relationships" id="257" r:id="Rc3a35069aaa648e5"/>
    <p:sldId xmlns:r="http://schemas.openxmlformats.org/officeDocument/2006/relationships" id="258" r:id="R598299c8b3a841b6"/>
    <p:sldId xmlns:r="http://schemas.openxmlformats.org/officeDocument/2006/relationships" id="259" r:id="R0dfffed4649f4351"/>
    <p:sldId xmlns:r="http://schemas.openxmlformats.org/officeDocument/2006/relationships" id="260" r:id="Ra4b8572d3c634369"/>
    <p:sldId xmlns:r="http://schemas.openxmlformats.org/officeDocument/2006/relationships" id="261" r:id="Rbee06eedc0e94016"/>
    <p:sldId xmlns:r="http://schemas.openxmlformats.org/officeDocument/2006/relationships" id="262" r:id="Rab90e8aad859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191d23ef14c61" /><Relationship Type="http://schemas.openxmlformats.org/officeDocument/2006/relationships/slide" Target="/ppt/slides/slide1.xml" Id="R910675790fb44234" /><Relationship Type="http://schemas.openxmlformats.org/officeDocument/2006/relationships/slide" Target="/ppt/slides/slide2.xml" Id="Rc3a35069aaa648e5" /><Relationship Type="http://schemas.openxmlformats.org/officeDocument/2006/relationships/slide" Target="/ppt/slides/slide3.xml" Id="R598299c8b3a841b6" /><Relationship Type="http://schemas.openxmlformats.org/officeDocument/2006/relationships/slide" Target="/ppt/slides/slide4.xml" Id="R0dfffed4649f4351" /><Relationship Type="http://schemas.openxmlformats.org/officeDocument/2006/relationships/slide" Target="/ppt/slides/slide5.xml" Id="Ra4b8572d3c634369" /><Relationship Type="http://schemas.openxmlformats.org/officeDocument/2006/relationships/slide" Target="/ppt/slides/slide6.xml" Id="Rbee06eedc0e94016" /><Relationship Type="http://schemas.openxmlformats.org/officeDocument/2006/relationships/slide" Target="/ppt/slides/slide7.xml" Id="Rab90e8aad859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d92048c7b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c656fd9d4d2e" /><Relationship Type="http://schemas.openxmlformats.org/officeDocument/2006/relationships/theme" Target="/ppt/slideMasters/theme/theme1.xml" Id="Red7ecaf57fc3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6c656fd9d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4d36d6c9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6a69c063c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20e457bd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fef5ffd7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fda9e3cef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1301e0ad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e195e7b56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