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06166b22f4d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21dc4f8b24a65"/>
  </p:sldMasterIdLst>
  <p:sldIdLst>
    <p:sldId xmlns:r="http://schemas.openxmlformats.org/officeDocument/2006/relationships" id="256" r:id="R7210d25392764a68"/>
    <p:sldId xmlns:r="http://schemas.openxmlformats.org/officeDocument/2006/relationships" id="257" r:id="R8882abfe0ccd41bd"/>
    <p:sldId xmlns:r="http://schemas.openxmlformats.org/officeDocument/2006/relationships" id="258" r:id="Rc05b66a1193040ca"/>
    <p:sldId xmlns:r="http://schemas.openxmlformats.org/officeDocument/2006/relationships" id="259" r:id="R3d6c5f3bdb11449e"/>
    <p:sldId xmlns:r="http://schemas.openxmlformats.org/officeDocument/2006/relationships" id="260" r:id="Rff6ef9d813c94298"/>
    <p:sldId xmlns:r="http://schemas.openxmlformats.org/officeDocument/2006/relationships" id="261" r:id="R3adee33557e94ddd"/>
    <p:sldId xmlns:r="http://schemas.openxmlformats.org/officeDocument/2006/relationships" id="262" r:id="Rb99486d450d24a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21dc4f8b24a65" /><Relationship Type="http://schemas.openxmlformats.org/officeDocument/2006/relationships/slide" Target="/ppt/slides/slide1.xml" Id="R7210d25392764a68" /><Relationship Type="http://schemas.openxmlformats.org/officeDocument/2006/relationships/slide" Target="/ppt/slides/slide2.xml" Id="R8882abfe0ccd41bd" /><Relationship Type="http://schemas.openxmlformats.org/officeDocument/2006/relationships/slide" Target="/ppt/slides/slide3.xml" Id="Rc05b66a1193040ca" /><Relationship Type="http://schemas.openxmlformats.org/officeDocument/2006/relationships/slide" Target="/ppt/slides/slide4.xml" Id="R3d6c5f3bdb11449e" /><Relationship Type="http://schemas.openxmlformats.org/officeDocument/2006/relationships/slide" Target="/ppt/slides/slide5.xml" Id="Rff6ef9d813c94298" /><Relationship Type="http://schemas.openxmlformats.org/officeDocument/2006/relationships/slide" Target="/ppt/slides/slide6.xml" Id="R3adee33557e94ddd" /><Relationship Type="http://schemas.openxmlformats.org/officeDocument/2006/relationships/slide" Target="/ppt/slides/slide7.xml" Id="Rb99486d450d24a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259f9f0c5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5df29f01146ee" /><Relationship Type="http://schemas.openxmlformats.org/officeDocument/2006/relationships/theme" Target="/ppt/slideMasters/theme/theme1.xml" Id="R58de576491c8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5df29f01146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f0b4a18c2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82f51e214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a8027a32642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fd654d8794f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9970cbf284d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6c34011e64c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84a6e9a27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 MULTISERVICE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 MULTISERVICE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7 160 722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583 860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3 985 728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ANDRÉ ANDREASSEN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KEVIN ANDRÉ ANDREASSEN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ANDRÈ ANDREASSEN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MULTISERVICE AS</a:t>
            </a:r>
          </a:p>
        </p:txBody>
      </p:sp>
    </p:spTree>
  </p:cSld>
  <p:clrMapOvr>
    <a:masterClrMapping xmlns:a="http://schemas.openxmlformats.org/drawingml/2006/main"/>
  </p:clrMapOvr>
</p:sld>
</file>