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ad83d03a64a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fa904ddca945ef"/>
  </p:sldMasterIdLst>
  <p:sldIdLst>
    <p:sldId xmlns:r="http://schemas.openxmlformats.org/officeDocument/2006/relationships" id="256" r:id="Rfb4854e0ee7b44ea"/>
    <p:sldId xmlns:r="http://schemas.openxmlformats.org/officeDocument/2006/relationships" id="257" r:id="Rdfedd8d7d688454e"/>
    <p:sldId xmlns:r="http://schemas.openxmlformats.org/officeDocument/2006/relationships" id="258" r:id="R4d218e1f9dd744bf"/>
    <p:sldId xmlns:r="http://schemas.openxmlformats.org/officeDocument/2006/relationships" id="259" r:id="Rf097cbdbe3334c1b"/>
    <p:sldId xmlns:r="http://schemas.openxmlformats.org/officeDocument/2006/relationships" id="260" r:id="Rf1fded07b6934a16"/>
    <p:sldId xmlns:r="http://schemas.openxmlformats.org/officeDocument/2006/relationships" id="261" r:id="R8c2051ad4e1a4b2a"/>
    <p:sldId xmlns:r="http://schemas.openxmlformats.org/officeDocument/2006/relationships" id="262" r:id="Re9a826824b6640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fa904ddca945ef" /><Relationship Type="http://schemas.openxmlformats.org/officeDocument/2006/relationships/slide" Target="/ppt/slides/slide1.xml" Id="Rfb4854e0ee7b44ea" /><Relationship Type="http://schemas.openxmlformats.org/officeDocument/2006/relationships/slide" Target="/ppt/slides/slide2.xml" Id="Rdfedd8d7d688454e" /><Relationship Type="http://schemas.openxmlformats.org/officeDocument/2006/relationships/slide" Target="/ppt/slides/slide3.xml" Id="R4d218e1f9dd744bf" /><Relationship Type="http://schemas.openxmlformats.org/officeDocument/2006/relationships/slide" Target="/ppt/slides/slide4.xml" Id="Rf097cbdbe3334c1b" /><Relationship Type="http://schemas.openxmlformats.org/officeDocument/2006/relationships/slide" Target="/ppt/slides/slide5.xml" Id="Rf1fded07b6934a16" /><Relationship Type="http://schemas.openxmlformats.org/officeDocument/2006/relationships/slide" Target="/ppt/slides/slide6.xml" Id="R8c2051ad4e1a4b2a" /><Relationship Type="http://schemas.openxmlformats.org/officeDocument/2006/relationships/slide" Target="/ppt/slides/slide7.xml" Id="Re9a826824b6640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8d3454d644b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0541954a34e01" /><Relationship Type="http://schemas.openxmlformats.org/officeDocument/2006/relationships/theme" Target="/ppt/slideMasters/theme/theme1.xml" Id="Rc8947464bb144b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50541954a34e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d7ee89e91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7cfaa58054e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ded22397d41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e0ab58b8145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89424602c4e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56912eca649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9e113521c49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SKOGERGATA 7A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SKOGERGATA 7A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SKOGERGATA 7A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SKOGERGATA 7A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SKOGERGATA 7A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SKOGERGATA 7A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126 900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4 243 563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SKOGERGATA 7A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MMR INVEST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 INVEST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MFD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SKOGERGATA 7A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SKOGERGATA 7A AS</a:t>
            </a:r>
          </a:p>
        </p:txBody>
      </p:sp>
    </p:spTree>
  </p:cSld>
  <p:clrMapOvr>
    <a:masterClrMapping xmlns:a="http://schemas.openxmlformats.org/drawingml/2006/main"/>
  </p:clrMapOvr>
</p:sld>
</file>