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128805d13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ccb36c35e44d8"/>
  </p:sldMasterIdLst>
  <p:sldIdLst>
    <p:sldId xmlns:r="http://schemas.openxmlformats.org/officeDocument/2006/relationships" id="256" r:id="R2838c79d8f57460f"/>
    <p:sldId xmlns:r="http://schemas.openxmlformats.org/officeDocument/2006/relationships" id="257" r:id="Rd24c72172327423d"/>
    <p:sldId xmlns:r="http://schemas.openxmlformats.org/officeDocument/2006/relationships" id="258" r:id="R7606bb25d82145d3"/>
    <p:sldId xmlns:r="http://schemas.openxmlformats.org/officeDocument/2006/relationships" id="259" r:id="R352d7093370e436a"/>
    <p:sldId xmlns:r="http://schemas.openxmlformats.org/officeDocument/2006/relationships" id="260" r:id="Reb2b34108509460a"/>
    <p:sldId xmlns:r="http://schemas.openxmlformats.org/officeDocument/2006/relationships" id="261" r:id="R75e57f232fd44d56"/>
    <p:sldId xmlns:r="http://schemas.openxmlformats.org/officeDocument/2006/relationships" id="262" r:id="R8ae8e7e2995540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ccb36c35e44d8" /><Relationship Type="http://schemas.openxmlformats.org/officeDocument/2006/relationships/slide" Target="/ppt/slides/slide1.xml" Id="R2838c79d8f57460f" /><Relationship Type="http://schemas.openxmlformats.org/officeDocument/2006/relationships/slide" Target="/ppt/slides/slide2.xml" Id="Rd24c72172327423d" /><Relationship Type="http://schemas.openxmlformats.org/officeDocument/2006/relationships/slide" Target="/ppt/slides/slide3.xml" Id="R7606bb25d82145d3" /><Relationship Type="http://schemas.openxmlformats.org/officeDocument/2006/relationships/slide" Target="/ppt/slides/slide4.xml" Id="R352d7093370e436a" /><Relationship Type="http://schemas.openxmlformats.org/officeDocument/2006/relationships/slide" Target="/ppt/slides/slide5.xml" Id="Reb2b34108509460a" /><Relationship Type="http://schemas.openxmlformats.org/officeDocument/2006/relationships/slide" Target="/ppt/slides/slide6.xml" Id="R75e57f232fd44d56" /><Relationship Type="http://schemas.openxmlformats.org/officeDocument/2006/relationships/slide" Target="/ppt/slides/slide7.xml" Id="R8ae8e7e2995540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ac427a525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227590ee54309" /><Relationship Type="http://schemas.openxmlformats.org/officeDocument/2006/relationships/theme" Target="/ppt/slideMasters/theme/theme1.xml" Id="Red0d1a8ec6c0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0227590ee543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04ec606c8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573be110c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89d626a1e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6a262d827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71f5a3720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461976c9a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cadf0c343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RAMSTAD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RAMSTAD GRUPPEN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6 592 065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6 609 609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ESPEN RAMSTAD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KLUNDERUD RAMSTAD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Bekkevollvegen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RAMSTAD GRUPPEN AS</a:t>
            </a:r>
          </a:p>
        </p:txBody>
      </p:sp>
    </p:spTree>
  </p:cSld>
  <p:clrMapOvr>
    <a:masterClrMapping xmlns:a="http://schemas.openxmlformats.org/drawingml/2006/main"/>
  </p:clrMapOvr>
</p:sld>
</file>