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322230f18043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c5e41508a849a9"/>
  </p:sldMasterIdLst>
  <p:sldIdLst>
    <p:sldId xmlns:r="http://schemas.openxmlformats.org/officeDocument/2006/relationships" id="256" r:id="R7ee0020ebdd94080"/>
    <p:sldId xmlns:r="http://schemas.openxmlformats.org/officeDocument/2006/relationships" id="257" r:id="Rf6682a7a51474dcd"/>
    <p:sldId xmlns:r="http://schemas.openxmlformats.org/officeDocument/2006/relationships" id="258" r:id="Rbabe318f49e443f6"/>
    <p:sldId xmlns:r="http://schemas.openxmlformats.org/officeDocument/2006/relationships" id="259" r:id="R8d5ba91a7aea4ee4"/>
    <p:sldId xmlns:r="http://schemas.openxmlformats.org/officeDocument/2006/relationships" id="260" r:id="R6db8570d0f074ad9"/>
    <p:sldId xmlns:r="http://schemas.openxmlformats.org/officeDocument/2006/relationships" id="261" r:id="R3f8ef0f1ac6b4ef1"/>
    <p:sldId xmlns:r="http://schemas.openxmlformats.org/officeDocument/2006/relationships" id="262" r:id="R9bd26b8ae5604e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c5e41508a849a9" /><Relationship Type="http://schemas.openxmlformats.org/officeDocument/2006/relationships/slide" Target="/ppt/slides/slide1.xml" Id="R7ee0020ebdd94080" /><Relationship Type="http://schemas.openxmlformats.org/officeDocument/2006/relationships/slide" Target="/ppt/slides/slide2.xml" Id="Rf6682a7a51474dcd" /><Relationship Type="http://schemas.openxmlformats.org/officeDocument/2006/relationships/slide" Target="/ppt/slides/slide3.xml" Id="Rbabe318f49e443f6" /><Relationship Type="http://schemas.openxmlformats.org/officeDocument/2006/relationships/slide" Target="/ppt/slides/slide4.xml" Id="R8d5ba91a7aea4ee4" /><Relationship Type="http://schemas.openxmlformats.org/officeDocument/2006/relationships/slide" Target="/ppt/slides/slide5.xml" Id="R6db8570d0f074ad9" /><Relationship Type="http://schemas.openxmlformats.org/officeDocument/2006/relationships/slide" Target="/ppt/slides/slide6.xml" Id="R3f8ef0f1ac6b4ef1" /><Relationship Type="http://schemas.openxmlformats.org/officeDocument/2006/relationships/slide" Target="/ppt/slides/slide7.xml" Id="R9bd26b8ae5604e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ca2b99c11a45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e4902650214a22" /><Relationship Type="http://schemas.openxmlformats.org/officeDocument/2006/relationships/theme" Target="/ppt/slideMasters/theme/theme1.xml" Id="R0207ecfc030c4f9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e4902650214a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1bf98f88b148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7e229987449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e0e0cb4d2749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03b4267834a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4bdde41854d8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033b126be4f9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b6e9149fe45f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ADEPT MOBILE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ADEPT MOBILE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ADEPT MOBILE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ADEPT MOBILE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ADEPT MOBILE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ADEPT MOBILE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ADEPT MOBILE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ADEPT MOBILE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ADEPT MOBILE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930 463 906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ADEPT MOBILE AS</a:t>
            </a:r>
          </a:p>
        </p:txBody>
      </p:sp>
    </p:spTree>
  </p:cSld>
  <p:clrMapOvr>
    <a:masterClrMapping xmlns:a="http://schemas.openxmlformats.org/drawingml/2006/main"/>
  </p:clrMapOvr>
</p:sld>
</file>