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6785054d294f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19d521bc5b4f28"/>
  </p:sldMasterIdLst>
  <p:sldIdLst>
    <p:sldId xmlns:r="http://schemas.openxmlformats.org/officeDocument/2006/relationships" id="256" r:id="Ra05fd86bad834ad9"/>
    <p:sldId xmlns:r="http://schemas.openxmlformats.org/officeDocument/2006/relationships" id="257" r:id="R44508b786999455d"/>
    <p:sldId xmlns:r="http://schemas.openxmlformats.org/officeDocument/2006/relationships" id="258" r:id="R38892edda7ea4aff"/>
    <p:sldId xmlns:r="http://schemas.openxmlformats.org/officeDocument/2006/relationships" id="259" r:id="Rb29024d94d5741ad"/>
    <p:sldId xmlns:r="http://schemas.openxmlformats.org/officeDocument/2006/relationships" id="260" r:id="R7a09da8f9fd44301"/>
    <p:sldId xmlns:r="http://schemas.openxmlformats.org/officeDocument/2006/relationships" id="261" r:id="Rabbccfdb6de54d8b"/>
    <p:sldId xmlns:r="http://schemas.openxmlformats.org/officeDocument/2006/relationships" id="262" r:id="Rbc677ff476be45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19d521bc5b4f28" /><Relationship Type="http://schemas.openxmlformats.org/officeDocument/2006/relationships/slide" Target="/ppt/slides/slide1.xml" Id="Ra05fd86bad834ad9" /><Relationship Type="http://schemas.openxmlformats.org/officeDocument/2006/relationships/slide" Target="/ppt/slides/slide2.xml" Id="R44508b786999455d" /><Relationship Type="http://schemas.openxmlformats.org/officeDocument/2006/relationships/slide" Target="/ppt/slides/slide3.xml" Id="R38892edda7ea4aff" /><Relationship Type="http://schemas.openxmlformats.org/officeDocument/2006/relationships/slide" Target="/ppt/slides/slide4.xml" Id="Rb29024d94d5741ad" /><Relationship Type="http://schemas.openxmlformats.org/officeDocument/2006/relationships/slide" Target="/ppt/slides/slide5.xml" Id="R7a09da8f9fd44301" /><Relationship Type="http://schemas.openxmlformats.org/officeDocument/2006/relationships/slide" Target="/ppt/slides/slide6.xml" Id="Rabbccfdb6de54d8b" /><Relationship Type="http://schemas.openxmlformats.org/officeDocument/2006/relationships/slide" Target="/ppt/slides/slide7.xml" Id="Rbc677ff476be45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610cfc18ec4c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938ab81d84d6a" /><Relationship Type="http://schemas.openxmlformats.org/officeDocument/2006/relationships/theme" Target="/ppt/slideMasters/theme/theme1.xml" Id="R1559293f624644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7938ab81d84d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7122ae9b649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e1914910541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7da11c4d844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f845ac76c40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4d36c06254d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febce256f4d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0099c19994a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JJH-KATLA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JJH-KATLA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JJH-KATLA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JJH-KATLA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JJH-KATLA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JJH-KATLA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826 345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19 545 490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20 504 350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JJH-KATLA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 JAHNSEN 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JJH-KATLA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Lies vei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930 467 707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JJH-KATLA HOLDING AS</a:t>
            </a:r>
          </a:p>
        </p:txBody>
      </p:sp>
    </p:spTree>
  </p:cSld>
  <p:clrMapOvr>
    <a:masterClrMapping xmlns:a="http://schemas.openxmlformats.org/drawingml/2006/main"/>
  </p:clrMapOvr>
</p:sld>
</file>