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abad34749945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db8e47a6794512"/>
  </p:sldMasterIdLst>
  <p:sldIdLst>
    <p:sldId xmlns:r="http://schemas.openxmlformats.org/officeDocument/2006/relationships" id="256" r:id="Rc9ecb7fa4c3b4803"/>
    <p:sldId xmlns:r="http://schemas.openxmlformats.org/officeDocument/2006/relationships" id="257" r:id="R8210f9a368504f23"/>
    <p:sldId xmlns:r="http://schemas.openxmlformats.org/officeDocument/2006/relationships" id="258" r:id="Re958ad9680c447d0"/>
    <p:sldId xmlns:r="http://schemas.openxmlformats.org/officeDocument/2006/relationships" id="259" r:id="Rbf973277859e4008"/>
    <p:sldId xmlns:r="http://schemas.openxmlformats.org/officeDocument/2006/relationships" id="260" r:id="Rc0c4116a2cd64c47"/>
    <p:sldId xmlns:r="http://schemas.openxmlformats.org/officeDocument/2006/relationships" id="261" r:id="R6b2fcd972b9541ec"/>
    <p:sldId xmlns:r="http://schemas.openxmlformats.org/officeDocument/2006/relationships" id="262" r:id="R242760d03f3e4f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db8e47a6794512" /><Relationship Type="http://schemas.openxmlformats.org/officeDocument/2006/relationships/slide" Target="/ppt/slides/slide1.xml" Id="Rc9ecb7fa4c3b4803" /><Relationship Type="http://schemas.openxmlformats.org/officeDocument/2006/relationships/slide" Target="/ppt/slides/slide2.xml" Id="R8210f9a368504f23" /><Relationship Type="http://schemas.openxmlformats.org/officeDocument/2006/relationships/slide" Target="/ppt/slides/slide3.xml" Id="Re958ad9680c447d0" /><Relationship Type="http://schemas.openxmlformats.org/officeDocument/2006/relationships/slide" Target="/ppt/slides/slide4.xml" Id="Rbf973277859e4008" /><Relationship Type="http://schemas.openxmlformats.org/officeDocument/2006/relationships/slide" Target="/ppt/slides/slide5.xml" Id="Rc0c4116a2cd64c47" /><Relationship Type="http://schemas.openxmlformats.org/officeDocument/2006/relationships/slide" Target="/ppt/slides/slide6.xml" Id="R6b2fcd972b9541ec" /><Relationship Type="http://schemas.openxmlformats.org/officeDocument/2006/relationships/slide" Target="/ppt/slides/slide7.xml" Id="R242760d03f3e4f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c35363c48f41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ae5cd76444c32" /><Relationship Type="http://schemas.openxmlformats.org/officeDocument/2006/relationships/theme" Target="/ppt/slideMasters/theme/theme1.xml" Id="Re2822272184940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7ae5cd76444c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2d373efcc4c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2290e8fcc49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0bb30aaf94f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451a0821d41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9579a352d46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35564af364d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151d6fad248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DON TONY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 TONY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 TONY HOLDING AS ble etablert [år] og holder til i Bjørøyhamn.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 TONY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 TONY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 TONY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−2 387 537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14 952 158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16 456 625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 TONY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KARL-KRISTIAN JAHNSEN HUS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 TONY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Katlavika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5177 Bjørøyhamn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930 467 804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 TONY HOLDING AS</a:t>
            </a:r>
          </a:p>
        </p:txBody>
      </p:sp>
    </p:spTree>
  </p:cSld>
  <p:clrMapOvr>
    <a:masterClrMapping xmlns:a="http://schemas.openxmlformats.org/drawingml/2006/main"/>
  </p:clrMapOvr>
</p:sld>
</file>