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7c6361180524fd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20b807067b54ce2"/>
  </p:sldMasterIdLst>
  <p:sldIdLst>
    <p:sldId xmlns:r="http://schemas.openxmlformats.org/officeDocument/2006/relationships" id="256" r:id="R531aa38a1f2544a2"/>
    <p:sldId xmlns:r="http://schemas.openxmlformats.org/officeDocument/2006/relationships" id="257" r:id="R28205c6202be4ae6"/>
    <p:sldId xmlns:r="http://schemas.openxmlformats.org/officeDocument/2006/relationships" id="258" r:id="R35bb58ce33b14747"/>
    <p:sldId xmlns:r="http://schemas.openxmlformats.org/officeDocument/2006/relationships" id="259" r:id="Rabf8b2fd2f4949f7"/>
    <p:sldId xmlns:r="http://schemas.openxmlformats.org/officeDocument/2006/relationships" id="260" r:id="Rcfedf021d6644204"/>
    <p:sldId xmlns:r="http://schemas.openxmlformats.org/officeDocument/2006/relationships" id="261" r:id="Rfc7de3bbc75b457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20b807067b54ce2" /><Relationship Type="http://schemas.openxmlformats.org/officeDocument/2006/relationships/slide" Target="/ppt/slides/slide1.xml" Id="R531aa38a1f2544a2" /><Relationship Type="http://schemas.openxmlformats.org/officeDocument/2006/relationships/slide" Target="/ppt/slides/slide2.xml" Id="R28205c6202be4ae6" /><Relationship Type="http://schemas.openxmlformats.org/officeDocument/2006/relationships/slide" Target="/ppt/slides/slide3.xml" Id="R35bb58ce33b14747" /><Relationship Type="http://schemas.openxmlformats.org/officeDocument/2006/relationships/slide" Target="/ppt/slides/slide4.xml" Id="Rabf8b2fd2f4949f7" /><Relationship Type="http://schemas.openxmlformats.org/officeDocument/2006/relationships/slide" Target="/ppt/slides/slide5.xml" Id="Rcfedf021d6644204" /><Relationship Type="http://schemas.openxmlformats.org/officeDocument/2006/relationships/slide" Target="/ppt/slides/slide6.xml" Id="Rfc7de3bbc75b457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97b68ed206c465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428eb4820844cb8" /><Relationship Type="http://schemas.openxmlformats.org/officeDocument/2006/relationships/theme" Target="/ppt/slideMasters/theme/theme1.xml" Id="Re29d253b22f9413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428eb4820844cb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5cf176c2d34479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bfc82e3ce704af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cc87f385652499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e08a1af3f9e4de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3860007b6849f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481709918d1419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BUER ENTREPRENØR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BUER ENTREPRENØR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BUER ENTREPRENØR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BUER ENTREPRENØR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BUER ENTREPRENØR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BUER ENTREPRENØR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BACKE ENTREPRENØR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BUER ENTREPRENØR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930 468 037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BUER ENTREPRENØR AS</a:t>
            </a:r>
          </a:p>
        </p:txBody>
      </p:sp>
    </p:spTree>
  </p:cSld>
  <p:clrMapOvr>
    <a:masterClrMapping xmlns:a="http://schemas.openxmlformats.org/drawingml/2006/main"/>
  </p:clrMapOvr>
</p:sld>
</file>