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0cd54a0b7b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a4aa994f04bb6"/>
  </p:sldMasterIdLst>
  <p:sldIdLst>
    <p:sldId xmlns:r="http://schemas.openxmlformats.org/officeDocument/2006/relationships" id="256" r:id="R054682f99e1948ba"/>
    <p:sldId xmlns:r="http://schemas.openxmlformats.org/officeDocument/2006/relationships" id="257" r:id="R0f6344114c714886"/>
    <p:sldId xmlns:r="http://schemas.openxmlformats.org/officeDocument/2006/relationships" id="258" r:id="R02653fa457d94471"/>
    <p:sldId xmlns:r="http://schemas.openxmlformats.org/officeDocument/2006/relationships" id="259" r:id="Rce5c6e4e43664178"/>
    <p:sldId xmlns:r="http://schemas.openxmlformats.org/officeDocument/2006/relationships" id="260" r:id="Reb9f820adad14c11"/>
    <p:sldId xmlns:r="http://schemas.openxmlformats.org/officeDocument/2006/relationships" id="261" r:id="R6907da7cd9ce40ac"/>
    <p:sldId xmlns:r="http://schemas.openxmlformats.org/officeDocument/2006/relationships" id="262" r:id="R00e4481e709c44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a4aa994f04bb6" /><Relationship Type="http://schemas.openxmlformats.org/officeDocument/2006/relationships/slide" Target="/ppt/slides/slide1.xml" Id="R054682f99e1948ba" /><Relationship Type="http://schemas.openxmlformats.org/officeDocument/2006/relationships/slide" Target="/ppt/slides/slide2.xml" Id="R0f6344114c714886" /><Relationship Type="http://schemas.openxmlformats.org/officeDocument/2006/relationships/slide" Target="/ppt/slides/slide3.xml" Id="R02653fa457d94471" /><Relationship Type="http://schemas.openxmlformats.org/officeDocument/2006/relationships/slide" Target="/ppt/slides/slide4.xml" Id="Rce5c6e4e43664178" /><Relationship Type="http://schemas.openxmlformats.org/officeDocument/2006/relationships/slide" Target="/ppt/slides/slide5.xml" Id="Reb9f820adad14c11" /><Relationship Type="http://schemas.openxmlformats.org/officeDocument/2006/relationships/slide" Target="/ppt/slides/slide6.xml" Id="R6907da7cd9ce40ac" /><Relationship Type="http://schemas.openxmlformats.org/officeDocument/2006/relationships/slide" Target="/ppt/slides/slide7.xml" Id="R00e4481e709c44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016d7b31c47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92bce46274dac" /><Relationship Type="http://schemas.openxmlformats.org/officeDocument/2006/relationships/theme" Target="/ppt/slideMasters/theme/theme1.xml" Id="Rae29edc03ba1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592bce46274d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7c20a3a94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df9b462714f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e8aec286247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7413914f5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5a261d17748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8dbdf742144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ec9411feb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AVBLÅST FOR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AVBLÅST FOR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AVBLÅST FOR HOLDING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AVBLÅST FOR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AVBLÅST FOR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AVBLÅST FOR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867 652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958 348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AVBLÅST FOR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MAGNE DJØNNE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AVBLÅST FOR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Bjørnebærstien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930 469 912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AVBLÅST FOR HOLDING AS</a:t>
            </a:r>
          </a:p>
        </p:txBody>
      </p:sp>
    </p:spTree>
  </p:cSld>
  <p:clrMapOvr>
    <a:masterClrMapping xmlns:a="http://schemas.openxmlformats.org/drawingml/2006/main"/>
  </p:clrMapOvr>
</p:sld>
</file>