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07a952989449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f04145dd974d6b"/>
  </p:sldMasterIdLst>
  <p:sldIdLst>
    <p:sldId xmlns:r="http://schemas.openxmlformats.org/officeDocument/2006/relationships" id="256" r:id="Rc8833b4f44554dba"/>
    <p:sldId xmlns:r="http://schemas.openxmlformats.org/officeDocument/2006/relationships" id="257" r:id="R08843ba11d4c4d3b"/>
    <p:sldId xmlns:r="http://schemas.openxmlformats.org/officeDocument/2006/relationships" id="258" r:id="R0a4ef48fa4de4707"/>
    <p:sldId xmlns:r="http://schemas.openxmlformats.org/officeDocument/2006/relationships" id="259" r:id="Ra6f0a5539db84913"/>
    <p:sldId xmlns:r="http://schemas.openxmlformats.org/officeDocument/2006/relationships" id="260" r:id="R2e8b8a6479d44a74"/>
    <p:sldId xmlns:r="http://schemas.openxmlformats.org/officeDocument/2006/relationships" id="261" r:id="Ra09dd0505d944c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f04145dd974d6b" /><Relationship Type="http://schemas.openxmlformats.org/officeDocument/2006/relationships/slide" Target="/ppt/slides/slide1.xml" Id="Rc8833b4f44554dba" /><Relationship Type="http://schemas.openxmlformats.org/officeDocument/2006/relationships/slide" Target="/ppt/slides/slide2.xml" Id="R08843ba11d4c4d3b" /><Relationship Type="http://schemas.openxmlformats.org/officeDocument/2006/relationships/slide" Target="/ppt/slides/slide3.xml" Id="R0a4ef48fa4de4707" /><Relationship Type="http://schemas.openxmlformats.org/officeDocument/2006/relationships/slide" Target="/ppt/slides/slide4.xml" Id="Ra6f0a5539db84913" /><Relationship Type="http://schemas.openxmlformats.org/officeDocument/2006/relationships/slide" Target="/ppt/slides/slide5.xml" Id="R2e8b8a6479d44a74" /><Relationship Type="http://schemas.openxmlformats.org/officeDocument/2006/relationships/slide" Target="/ppt/slides/slide6.xml" Id="Ra09dd0505d944c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3e7726b2864f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0fa79288548be" /><Relationship Type="http://schemas.openxmlformats.org/officeDocument/2006/relationships/theme" Target="/ppt/slideMasters/theme/theme1.xml" Id="Re2434c9ec4ee46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20fa79288548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606d9ba4b4d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f57f889ad42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3c86cb6c9a4e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f21981f5b47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9d1f44b984a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9fcab0c2643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RHR RINGERIKE &amp; HADELAND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RHR RINGERIKE &amp; HADELAND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RHR RINGERIKE &amp; HADELAND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RHR RINGERIKE &amp; HADELAND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RHR RINGERIKE &amp; HADELAND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RHR RINGERIKE &amp; HADELAND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Hensmoveien 23A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3516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04 46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anita@rhrservice.no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www.rhrservice.no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930 470 554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RHR RINGERIKE &amp; HADELAND REGNSKAPSSERVICE AS</a:t>
            </a:r>
          </a:p>
        </p:txBody>
      </p:sp>
    </p:spTree>
  </p:cSld>
  <p:clrMapOvr>
    <a:masterClrMapping xmlns:a="http://schemas.openxmlformats.org/drawingml/2006/main"/>
  </p:clrMapOvr>
</p:sld>
</file>