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fc164d9f87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b354fa418405c"/>
  </p:sldMasterIdLst>
  <p:sldIdLst>
    <p:sldId xmlns:r="http://schemas.openxmlformats.org/officeDocument/2006/relationships" id="256" r:id="R95d0397d70944107"/>
    <p:sldId xmlns:r="http://schemas.openxmlformats.org/officeDocument/2006/relationships" id="257" r:id="R9e63a65ee4324694"/>
    <p:sldId xmlns:r="http://schemas.openxmlformats.org/officeDocument/2006/relationships" id="258" r:id="R4bbc58f210064ae7"/>
    <p:sldId xmlns:r="http://schemas.openxmlformats.org/officeDocument/2006/relationships" id="259" r:id="R4bb4945baf6a4257"/>
    <p:sldId xmlns:r="http://schemas.openxmlformats.org/officeDocument/2006/relationships" id="260" r:id="Rc06a1f3815334ec5"/>
    <p:sldId xmlns:r="http://schemas.openxmlformats.org/officeDocument/2006/relationships" id="261" r:id="R654822fb44fa4f30"/>
    <p:sldId xmlns:r="http://schemas.openxmlformats.org/officeDocument/2006/relationships" id="262" r:id="R71742c8f8c40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b354fa418405c" /><Relationship Type="http://schemas.openxmlformats.org/officeDocument/2006/relationships/slide" Target="/ppt/slides/slide1.xml" Id="R95d0397d70944107" /><Relationship Type="http://schemas.openxmlformats.org/officeDocument/2006/relationships/slide" Target="/ppt/slides/slide2.xml" Id="R9e63a65ee4324694" /><Relationship Type="http://schemas.openxmlformats.org/officeDocument/2006/relationships/slide" Target="/ppt/slides/slide3.xml" Id="R4bbc58f210064ae7" /><Relationship Type="http://schemas.openxmlformats.org/officeDocument/2006/relationships/slide" Target="/ppt/slides/slide4.xml" Id="R4bb4945baf6a4257" /><Relationship Type="http://schemas.openxmlformats.org/officeDocument/2006/relationships/slide" Target="/ppt/slides/slide5.xml" Id="Rc06a1f3815334ec5" /><Relationship Type="http://schemas.openxmlformats.org/officeDocument/2006/relationships/slide" Target="/ppt/slides/slide6.xml" Id="R654822fb44fa4f30" /><Relationship Type="http://schemas.openxmlformats.org/officeDocument/2006/relationships/slide" Target="/ppt/slides/slide7.xml" Id="R71742c8f8c40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4120944d04b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f655621084d82" /><Relationship Type="http://schemas.openxmlformats.org/officeDocument/2006/relationships/theme" Target="/ppt/slideMasters/theme/theme1.xml" Id="Refa0d7a4a8f8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f655621084d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222c76fff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692abf8c4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e3871b9a4e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3fc9d57140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339e419b543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552038a0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7f1afc8b4d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RHR RINGERIKE &amp; HADELAND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RHR RINGERIKE &amp; HADELAND REGNSKAPSSERVICE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790 664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2 641 205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FARNIA LILLELAND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Hensmoveien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04 46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anita@rhrservice.no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www.rhrservice.no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930 470 554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