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5e37485d2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22ce9d05a4d12"/>
  </p:sldMasterIdLst>
  <p:sldIdLst>
    <p:sldId xmlns:r="http://schemas.openxmlformats.org/officeDocument/2006/relationships" id="256" r:id="R9e0f25e758ca4e4d"/>
    <p:sldId xmlns:r="http://schemas.openxmlformats.org/officeDocument/2006/relationships" id="257" r:id="R3ff0e33c4fd04ef4"/>
    <p:sldId xmlns:r="http://schemas.openxmlformats.org/officeDocument/2006/relationships" id="258" r:id="Rf8232f7278714e6e"/>
    <p:sldId xmlns:r="http://schemas.openxmlformats.org/officeDocument/2006/relationships" id="259" r:id="Rbc22c01850564abd"/>
    <p:sldId xmlns:r="http://schemas.openxmlformats.org/officeDocument/2006/relationships" id="260" r:id="Rd4c31ad251254739"/>
    <p:sldId xmlns:r="http://schemas.openxmlformats.org/officeDocument/2006/relationships" id="261" r:id="Ra7def166690c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22ce9d05a4d12" /><Relationship Type="http://schemas.openxmlformats.org/officeDocument/2006/relationships/slide" Target="/ppt/slides/slide1.xml" Id="R9e0f25e758ca4e4d" /><Relationship Type="http://schemas.openxmlformats.org/officeDocument/2006/relationships/slide" Target="/ppt/slides/slide2.xml" Id="R3ff0e33c4fd04ef4" /><Relationship Type="http://schemas.openxmlformats.org/officeDocument/2006/relationships/slide" Target="/ppt/slides/slide3.xml" Id="Rf8232f7278714e6e" /><Relationship Type="http://schemas.openxmlformats.org/officeDocument/2006/relationships/slide" Target="/ppt/slides/slide4.xml" Id="Rbc22c01850564abd" /><Relationship Type="http://schemas.openxmlformats.org/officeDocument/2006/relationships/slide" Target="/ppt/slides/slide5.xml" Id="Rd4c31ad251254739" /><Relationship Type="http://schemas.openxmlformats.org/officeDocument/2006/relationships/slide" Target="/ppt/slides/slide6.xml" Id="Ra7def166690c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3b40cd880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ef2129f14921" /><Relationship Type="http://schemas.openxmlformats.org/officeDocument/2006/relationships/theme" Target="/ppt/slideMasters/theme/theme1.xml" Id="R33260c0faa2c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3ef2129f1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5fce9a0b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0790b682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fb4ab2d0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d80cf3b2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c0c94085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f2b69989a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