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9c1b814a2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c53a5d69c4ba9"/>
  </p:sldMasterIdLst>
  <p:sldIdLst>
    <p:sldId xmlns:r="http://schemas.openxmlformats.org/officeDocument/2006/relationships" id="256" r:id="R918d19e9d4a248c0"/>
    <p:sldId xmlns:r="http://schemas.openxmlformats.org/officeDocument/2006/relationships" id="257" r:id="Ra64e4e397fdf4e41"/>
    <p:sldId xmlns:r="http://schemas.openxmlformats.org/officeDocument/2006/relationships" id="258" r:id="Rfc817155bbb642f1"/>
    <p:sldId xmlns:r="http://schemas.openxmlformats.org/officeDocument/2006/relationships" id="259" r:id="Rc643075703a54870"/>
    <p:sldId xmlns:r="http://schemas.openxmlformats.org/officeDocument/2006/relationships" id="260" r:id="R8581351d49a547b9"/>
    <p:sldId xmlns:r="http://schemas.openxmlformats.org/officeDocument/2006/relationships" id="261" r:id="Rdb8672df21d74dfd"/>
    <p:sldId xmlns:r="http://schemas.openxmlformats.org/officeDocument/2006/relationships" id="262" r:id="Rc365230de14c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c53a5d69c4ba9" /><Relationship Type="http://schemas.openxmlformats.org/officeDocument/2006/relationships/slide" Target="/ppt/slides/slide1.xml" Id="R918d19e9d4a248c0" /><Relationship Type="http://schemas.openxmlformats.org/officeDocument/2006/relationships/slide" Target="/ppt/slides/slide2.xml" Id="Ra64e4e397fdf4e41" /><Relationship Type="http://schemas.openxmlformats.org/officeDocument/2006/relationships/slide" Target="/ppt/slides/slide3.xml" Id="Rfc817155bbb642f1" /><Relationship Type="http://schemas.openxmlformats.org/officeDocument/2006/relationships/slide" Target="/ppt/slides/slide4.xml" Id="Rc643075703a54870" /><Relationship Type="http://schemas.openxmlformats.org/officeDocument/2006/relationships/slide" Target="/ppt/slides/slide5.xml" Id="R8581351d49a547b9" /><Relationship Type="http://schemas.openxmlformats.org/officeDocument/2006/relationships/slide" Target="/ppt/slides/slide6.xml" Id="Rdb8672df21d74dfd" /><Relationship Type="http://schemas.openxmlformats.org/officeDocument/2006/relationships/slide" Target="/ppt/slides/slide7.xml" Id="Rc365230de14c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70880751a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5d8ed80f4f15" /><Relationship Type="http://schemas.openxmlformats.org/officeDocument/2006/relationships/theme" Target="/ppt/slideMasters/theme/theme1.xml" Id="Rdad76a572997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d5d8ed80f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e6336cf99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a3999cd69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d34271440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a44f5f942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83b6b3898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a580b6ff9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8b237b5ec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ATAM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ATAM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AKNA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&amp; AS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MGU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NICE TRY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ENTREPRENØR AS</a:t>
            </a:r>
          </a:p>
        </p:txBody>
      </p:sp>
    </p:spTree>
  </p:cSld>
  <p:clrMapOvr>
    <a:masterClrMapping xmlns:a="http://schemas.openxmlformats.org/drawingml/2006/main"/>
  </p:clrMapOvr>
</p:sld>
</file>