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191e68cb1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5dc9f1d5bb45f3"/>
  </p:sldMasterIdLst>
  <p:sldIdLst>
    <p:sldId xmlns:r="http://schemas.openxmlformats.org/officeDocument/2006/relationships" id="256" r:id="R75addc05d8aa4e23"/>
    <p:sldId xmlns:r="http://schemas.openxmlformats.org/officeDocument/2006/relationships" id="257" r:id="R66f0a5084a49426a"/>
    <p:sldId xmlns:r="http://schemas.openxmlformats.org/officeDocument/2006/relationships" id="258" r:id="R91893f20430542d2"/>
    <p:sldId xmlns:r="http://schemas.openxmlformats.org/officeDocument/2006/relationships" id="259" r:id="Rb7a0970ff9cd48f7"/>
    <p:sldId xmlns:r="http://schemas.openxmlformats.org/officeDocument/2006/relationships" id="260" r:id="R09d653600a394fa0"/>
    <p:sldId xmlns:r="http://schemas.openxmlformats.org/officeDocument/2006/relationships" id="261" r:id="Re38bdb88436b4617"/>
    <p:sldId xmlns:r="http://schemas.openxmlformats.org/officeDocument/2006/relationships" id="262" r:id="R454cd06a7bb3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dc9f1d5bb45f3" /><Relationship Type="http://schemas.openxmlformats.org/officeDocument/2006/relationships/slide" Target="/ppt/slides/slide1.xml" Id="R75addc05d8aa4e23" /><Relationship Type="http://schemas.openxmlformats.org/officeDocument/2006/relationships/slide" Target="/ppt/slides/slide2.xml" Id="R66f0a5084a49426a" /><Relationship Type="http://schemas.openxmlformats.org/officeDocument/2006/relationships/slide" Target="/ppt/slides/slide3.xml" Id="R91893f20430542d2" /><Relationship Type="http://schemas.openxmlformats.org/officeDocument/2006/relationships/slide" Target="/ppt/slides/slide4.xml" Id="Rb7a0970ff9cd48f7" /><Relationship Type="http://schemas.openxmlformats.org/officeDocument/2006/relationships/slide" Target="/ppt/slides/slide5.xml" Id="R09d653600a394fa0" /><Relationship Type="http://schemas.openxmlformats.org/officeDocument/2006/relationships/slide" Target="/ppt/slides/slide6.xml" Id="Re38bdb88436b4617" /><Relationship Type="http://schemas.openxmlformats.org/officeDocument/2006/relationships/slide" Target="/ppt/slides/slide7.xml" Id="R454cd06a7bb3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91f226fd24e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b9b5588a14b30" /><Relationship Type="http://schemas.openxmlformats.org/officeDocument/2006/relationships/theme" Target="/ppt/slideMasters/theme/theme1.xml" Id="R7ece42c08ce445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b9b5588a1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3ef7d84cc4c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999f7e3ab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3df05a9cd4d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1a6432690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3a5c7364a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9d6d8a34e4c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aa19a360c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NORDSJØ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 ENERGI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FENRIR INFRASTRUCTURE PARTNER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FENRIR INFRASTRUCTURE PARTNERS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Hundvågveien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930 473 049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NORDSJØ ENERGI AS</a:t>
            </a:r>
          </a:p>
        </p:txBody>
      </p:sp>
    </p:spTree>
  </p:cSld>
  <p:clrMapOvr>
    <a:masterClrMapping xmlns:a="http://schemas.openxmlformats.org/drawingml/2006/main"/>
  </p:clrMapOvr>
</p:sld>
</file>