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682700a44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2bad7d4144b86"/>
  </p:sldMasterIdLst>
  <p:sldIdLst>
    <p:sldId xmlns:r="http://schemas.openxmlformats.org/officeDocument/2006/relationships" id="256" r:id="Rb7771ce365dc474d"/>
    <p:sldId xmlns:r="http://schemas.openxmlformats.org/officeDocument/2006/relationships" id="257" r:id="R34d95bbfc5744151"/>
    <p:sldId xmlns:r="http://schemas.openxmlformats.org/officeDocument/2006/relationships" id="258" r:id="Re6c736ee20194974"/>
    <p:sldId xmlns:r="http://schemas.openxmlformats.org/officeDocument/2006/relationships" id="259" r:id="R061b9cb25c13408e"/>
    <p:sldId xmlns:r="http://schemas.openxmlformats.org/officeDocument/2006/relationships" id="260" r:id="R384d35da5dcc402c"/>
    <p:sldId xmlns:r="http://schemas.openxmlformats.org/officeDocument/2006/relationships" id="261" r:id="Rac3391cd4bc04464"/>
    <p:sldId xmlns:r="http://schemas.openxmlformats.org/officeDocument/2006/relationships" id="262" r:id="Rdf273a39a22443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2bad7d4144b86" /><Relationship Type="http://schemas.openxmlformats.org/officeDocument/2006/relationships/slide" Target="/ppt/slides/slide1.xml" Id="Rb7771ce365dc474d" /><Relationship Type="http://schemas.openxmlformats.org/officeDocument/2006/relationships/slide" Target="/ppt/slides/slide2.xml" Id="R34d95bbfc5744151" /><Relationship Type="http://schemas.openxmlformats.org/officeDocument/2006/relationships/slide" Target="/ppt/slides/slide3.xml" Id="Re6c736ee20194974" /><Relationship Type="http://schemas.openxmlformats.org/officeDocument/2006/relationships/slide" Target="/ppt/slides/slide4.xml" Id="R061b9cb25c13408e" /><Relationship Type="http://schemas.openxmlformats.org/officeDocument/2006/relationships/slide" Target="/ppt/slides/slide5.xml" Id="R384d35da5dcc402c" /><Relationship Type="http://schemas.openxmlformats.org/officeDocument/2006/relationships/slide" Target="/ppt/slides/slide6.xml" Id="Rac3391cd4bc04464" /><Relationship Type="http://schemas.openxmlformats.org/officeDocument/2006/relationships/slide" Target="/ppt/slides/slide7.xml" Id="Rdf273a39a22443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5799f724f49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5477e2c9b4cac" /><Relationship Type="http://schemas.openxmlformats.org/officeDocument/2006/relationships/theme" Target="/ppt/slideMasters/theme/theme1.xml" Id="R194ae1a2fdfc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35477e2c9b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44bceb954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b2ed7883d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28d06bbb1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05c398c1f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7190fbc9a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688dfb6b9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f8974dcc947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ERT HOLDING AS ble etablert [år] og holder til i Årdal I Ryfylke.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3 414 873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RISKEDAL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4137 Årdal I Ryfylke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930 473 189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ERT HOLDING AS</a:t>
            </a:r>
          </a:p>
        </p:txBody>
      </p:sp>
    </p:spTree>
  </p:cSld>
  <p:clrMapOvr>
    <a:masterClrMapping xmlns:a="http://schemas.openxmlformats.org/drawingml/2006/main"/>
  </p:clrMapOvr>
</p:sld>
</file>