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f56fc72c6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4711f2f604e3d"/>
  </p:sldMasterIdLst>
  <p:sldIdLst>
    <p:sldId xmlns:r="http://schemas.openxmlformats.org/officeDocument/2006/relationships" id="256" r:id="R19ee5ab3bc244b79"/>
    <p:sldId xmlns:r="http://schemas.openxmlformats.org/officeDocument/2006/relationships" id="257" r:id="Rca10bdcc399a4a1b"/>
    <p:sldId xmlns:r="http://schemas.openxmlformats.org/officeDocument/2006/relationships" id="258" r:id="Reaa1ac1a2f414146"/>
    <p:sldId xmlns:r="http://schemas.openxmlformats.org/officeDocument/2006/relationships" id="259" r:id="R55a02b40da554e5c"/>
    <p:sldId xmlns:r="http://schemas.openxmlformats.org/officeDocument/2006/relationships" id="260" r:id="R420cc7aa776547be"/>
    <p:sldId xmlns:r="http://schemas.openxmlformats.org/officeDocument/2006/relationships" id="261" r:id="R62198158632d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4711f2f604e3d" /><Relationship Type="http://schemas.openxmlformats.org/officeDocument/2006/relationships/slide" Target="/ppt/slides/slide1.xml" Id="R19ee5ab3bc244b79" /><Relationship Type="http://schemas.openxmlformats.org/officeDocument/2006/relationships/slide" Target="/ppt/slides/slide2.xml" Id="Rca10bdcc399a4a1b" /><Relationship Type="http://schemas.openxmlformats.org/officeDocument/2006/relationships/slide" Target="/ppt/slides/slide3.xml" Id="Reaa1ac1a2f414146" /><Relationship Type="http://schemas.openxmlformats.org/officeDocument/2006/relationships/slide" Target="/ppt/slides/slide4.xml" Id="R55a02b40da554e5c" /><Relationship Type="http://schemas.openxmlformats.org/officeDocument/2006/relationships/slide" Target="/ppt/slides/slide5.xml" Id="R420cc7aa776547be" /><Relationship Type="http://schemas.openxmlformats.org/officeDocument/2006/relationships/slide" Target="/ppt/slides/slide6.xml" Id="R62198158632d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b438c5caa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3703dba347e0" /><Relationship Type="http://schemas.openxmlformats.org/officeDocument/2006/relationships/theme" Target="/ppt/slideMasters/theme/theme1.xml" Id="Raab06fa00b48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e3703dba3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30cf27a1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8b1c7215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2f9558ec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baa64b52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4d6732c03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aa054500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AKSJER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Ness, Risan &amp; Partners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