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9ad42a7b5146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6c1e9897984cd3"/>
  </p:sldMasterIdLst>
  <p:sldIdLst>
    <p:sldId xmlns:r="http://schemas.openxmlformats.org/officeDocument/2006/relationships" id="256" r:id="R8826209be2ea4bd0"/>
    <p:sldId xmlns:r="http://schemas.openxmlformats.org/officeDocument/2006/relationships" id="257" r:id="R8d9d57c17a3b4b99"/>
    <p:sldId xmlns:r="http://schemas.openxmlformats.org/officeDocument/2006/relationships" id="258" r:id="Rf1dcf9d486984407"/>
    <p:sldId xmlns:r="http://schemas.openxmlformats.org/officeDocument/2006/relationships" id="259" r:id="Re7f8803a78364a80"/>
    <p:sldId xmlns:r="http://schemas.openxmlformats.org/officeDocument/2006/relationships" id="260" r:id="Rdfd07cb781ea41a4"/>
    <p:sldId xmlns:r="http://schemas.openxmlformats.org/officeDocument/2006/relationships" id="261" r:id="Rf81e2363d2b149ed"/>
    <p:sldId xmlns:r="http://schemas.openxmlformats.org/officeDocument/2006/relationships" id="262" r:id="R50cd9b57646740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6c1e9897984cd3" /><Relationship Type="http://schemas.openxmlformats.org/officeDocument/2006/relationships/slide" Target="/ppt/slides/slide1.xml" Id="R8826209be2ea4bd0" /><Relationship Type="http://schemas.openxmlformats.org/officeDocument/2006/relationships/slide" Target="/ppt/slides/slide2.xml" Id="R8d9d57c17a3b4b99" /><Relationship Type="http://schemas.openxmlformats.org/officeDocument/2006/relationships/slide" Target="/ppt/slides/slide3.xml" Id="Rf1dcf9d486984407" /><Relationship Type="http://schemas.openxmlformats.org/officeDocument/2006/relationships/slide" Target="/ppt/slides/slide4.xml" Id="Re7f8803a78364a80" /><Relationship Type="http://schemas.openxmlformats.org/officeDocument/2006/relationships/slide" Target="/ppt/slides/slide5.xml" Id="Rdfd07cb781ea41a4" /><Relationship Type="http://schemas.openxmlformats.org/officeDocument/2006/relationships/slide" Target="/ppt/slides/slide6.xml" Id="Rf81e2363d2b149ed" /><Relationship Type="http://schemas.openxmlformats.org/officeDocument/2006/relationships/slide" Target="/ppt/slides/slide7.xml" Id="R50cd9b57646740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1a18d1d7d4a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cb819a5c24d8e" /><Relationship Type="http://schemas.openxmlformats.org/officeDocument/2006/relationships/theme" Target="/ppt/slideMasters/theme/theme1.xml" Id="Rf01eef1392674a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7cb819a5c24d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2003c2d6141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e8a147d7f47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4ca13345341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35101add543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2c296ab244c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b7e9f1d1f4a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ede20336449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NRP AKSJER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NRP AKSJER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−230 066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10 557 769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67 191 375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67 248 375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NRP INVESTERING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ALBATROSS INVESTMENT AS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Ness, Risan &amp; Partners AS, Drammensveien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930 473 472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NRP AKSJER AS</a:t>
            </a:r>
          </a:p>
        </p:txBody>
      </p:sp>
    </p:spTree>
  </p:cSld>
  <p:clrMapOvr>
    <a:masterClrMapping xmlns:a="http://schemas.openxmlformats.org/drawingml/2006/main"/>
  </p:clrMapOvr>
</p:sld>
</file>