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536b713d6948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ba96b0b83a4397"/>
  </p:sldMasterIdLst>
  <p:sldIdLst>
    <p:sldId xmlns:r="http://schemas.openxmlformats.org/officeDocument/2006/relationships" id="256" r:id="Rcfa355906db046bc"/>
    <p:sldId xmlns:r="http://schemas.openxmlformats.org/officeDocument/2006/relationships" id="257" r:id="R1d23b90bc1f044b5"/>
    <p:sldId xmlns:r="http://schemas.openxmlformats.org/officeDocument/2006/relationships" id="258" r:id="R714ac76d976b4291"/>
    <p:sldId xmlns:r="http://schemas.openxmlformats.org/officeDocument/2006/relationships" id="259" r:id="Rbfac7a272990445a"/>
    <p:sldId xmlns:r="http://schemas.openxmlformats.org/officeDocument/2006/relationships" id="260" r:id="Rce29811ada5446e5"/>
    <p:sldId xmlns:r="http://schemas.openxmlformats.org/officeDocument/2006/relationships" id="261" r:id="R28f8177027ce4bf9"/>
    <p:sldId xmlns:r="http://schemas.openxmlformats.org/officeDocument/2006/relationships" id="262" r:id="R286530d6378549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ba96b0b83a4397" /><Relationship Type="http://schemas.openxmlformats.org/officeDocument/2006/relationships/slide" Target="/ppt/slides/slide1.xml" Id="Rcfa355906db046bc" /><Relationship Type="http://schemas.openxmlformats.org/officeDocument/2006/relationships/slide" Target="/ppt/slides/slide2.xml" Id="R1d23b90bc1f044b5" /><Relationship Type="http://schemas.openxmlformats.org/officeDocument/2006/relationships/slide" Target="/ppt/slides/slide3.xml" Id="R714ac76d976b4291" /><Relationship Type="http://schemas.openxmlformats.org/officeDocument/2006/relationships/slide" Target="/ppt/slides/slide4.xml" Id="Rbfac7a272990445a" /><Relationship Type="http://schemas.openxmlformats.org/officeDocument/2006/relationships/slide" Target="/ppt/slides/slide5.xml" Id="Rce29811ada5446e5" /><Relationship Type="http://schemas.openxmlformats.org/officeDocument/2006/relationships/slide" Target="/ppt/slides/slide6.xml" Id="R28f8177027ce4bf9" /><Relationship Type="http://schemas.openxmlformats.org/officeDocument/2006/relationships/slide" Target="/ppt/slides/slide7.xml" Id="R286530d6378549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dbd9099d8d4c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51e4e57f24027" /><Relationship Type="http://schemas.openxmlformats.org/officeDocument/2006/relationships/theme" Target="/ppt/slideMasters/theme/theme1.xml" Id="R6029186a40d74e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a51e4e57f240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526f2aa114c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bfdf4cc4144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57b091f9c4f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f251315084e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921a7221d4c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606a6ddb94a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49c06ca2f49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Z-CLIX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Z-CLIX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Z-CLIX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Z-CLIX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Z-CLIX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Z-CLIX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8 021 040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973 746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667 762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1 658 141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5 267 701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Z-CLIX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SYLTE  –  89,0 %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SYLTE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H-VINDUET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Z-CLIX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Tordenskjolds gate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930 476 749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Z-CLIX AS</a:t>
            </a:r>
          </a:p>
        </p:txBody>
      </p:sp>
    </p:spTree>
  </p:cSld>
  <p:clrMapOvr>
    <a:masterClrMapping xmlns:a="http://schemas.openxmlformats.org/drawingml/2006/main"/>
  </p:clrMapOvr>
</p:sld>
</file>