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37c2e2089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da43f4f9cf4584"/>
  </p:sldMasterIdLst>
  <p:sldIdLst>
    <p:sldId xmlns:r="http://schemas.openxmlformats.org/officeDocument/2006/relationships" id="256" r:id="Rdef9d92b78804478"/>
    <p:sldId xmlns:r="http://schemas.openxmlformats.org/officeDocument/2006/relationships" id="257" r:id="R80bb48bd18674a93"/>
    <p:sldId xmlns:r="http://schemas.openxmlformats.org/officeDocument/2006/relationships" id="258" r:id="Rf4f1d50a64a04a3b"/>
    <p:sldId xmlns:r="http://schemas.openxmlformats.org/officeDocument/2006/relationships" id="259" r:id="Rf267090f32b74008"/>
    <p:sldId xmlns:r="http://schemas.openxmlformats.org/officeDocument/2006/relationships" id="260" r:id="R69a03ec429df4a46"/>
    <p:sldId xmlns:r="http://schemas.openxmlformats.org/officeDocument/2006/relationships" id="261" r:id="Rbf1e584d00fd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a43f4f9cf4584" /><Relationship Type="http://schemas.openxmlformats.org/officeDocument/2006/relationships/slide" Target="/ppt/slides/slide1.xml" Id="Rdef9d92b78804478" /><Relationship Type="http://schemas.openxmlformats.org/officeDocument/2006/relationships/slide" Target="/ppt/slides/slide2.xml" Id="R80bb48bd18674a93" /><Relationship Type="http://schemas.openxmlformats.org/officeDocument/2006/relationships/slide" Target="/ppt/slides/slide3.xml" Id="Rf4f1d50a64a04a3b" /><Relationship Type="http://schemas.openxmlformats.org/officeDocument/2006/relationships/slide" Target="/ppt/slides/slide4.xml" Id="Rf267090f32b74008" /><Relationship Type="http://schemas.openxmlformats.org/officeDocument/2006/relationships/slide" Target="/ppt/slides/slide5.xml" Id="R69a03ec429df4a46" /><Relationship Type="http://schemas.openxmlformats.org/officeDocument/2006/relationships/slide" Target="/ppt/slides/slide6.xml" Id="Rbf1e584d00fd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dc24bc18d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ba43a0fca4c7d" /><Relationship Type="http://schemas.openxmlformats.org/officeDocument/2006/relationships/theme" Target="/ppt/slideMasters/theme/theme1.xml" Id="R7febb83e1599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8ba43a0fca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774a10c2745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fd68bdab54c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4c956793a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8837e32c2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cf1cdbb2b4c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d55d730e54c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&amp; W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W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&amp; W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W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W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W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JULIE AUSTGARD WOLLAN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HVALØ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W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12J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930 477 133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&amp; W CAPITAL AS</a:t>
            </a:r>
          </a:p>
        </p:txBody>
      </p:sp>
    </p:spTree>
  </p:cSld>
  <p:clrMapOvr>
    <a:masterClrMapping xmlns:a="http://schemas.openxmlformats.org/drawingml/2006/main"/>
  </p:clrMapOvr>
</p:sld>
</file>