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0ebb95b2540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dcba60ee2425e"/>
  </p:sldMasterIdLst>
  <p:sldIdLst>
    <p:sldId xmlns:r="http://schemas.openxmlformats.org/officeDocument/2006/relationships" id="256" r:id="Rde1c56c21b5c4a5a"/>
    <p:sldId xmlns:r="http://schemas.openxmlformats.org/officeDocument/2006/relationships" id="257" r:id="Rb6d6fcc569f94ad0"/>
    <p:sldId xmlns:r="http://schemas.openxmlformats.org/officeDocument/2006/relationships" id="258" r:id="Ra9a1a00745194d57"/>
    <p:sldId xmlns:r="http://schemas.openxmlformats.org/officeDocument/2006/relationships" id="259" r:id="Rc211958181134cb7"/>
    <p:sldId xmlns:r="http://schemas.openxmlformats.org/officeDocument/2006/relationships" id="260" r:id="Rc4f3d43cd06645ba"/>
    <p:sldId xmlns:r="http://schemas.openxmlformats.org/officeDocument/2006/relationships" id="261" r:id="R9e79e6bd2b05479a"/>
    <p:sldId xmlns:r="http://schemas.openxmlformats.org/officeDocument/2006/relationships" id="262" r:id="R80edf8b86f39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dcba60ee2425e" /><Relationship Type="http://schemas.openxmlformats.org/officeDocument/2006/relationships/slide" Target="/ppt/slides/slide1.xml" Id="Rde1c56c21b5c4a5a" /><Relationship Type="http://schemas.openxmlformats.org/officeDocument/2006/relationships/slide" Target="/ppt/slides/slide2.xml" Id="Rb6d6fcc569f94ad0" /><Relationship Type="http://schemas.openxmlformats.org/officeDocument/2006/relationships/slide" Target="/ppt/slides/slide3.xml" Id="Ra9a1a00745194d57" /><Relationship Type="http://schemas.openxmlformats.org/officeDocument/2006/relationships/slide" Target="/ppt/slides/slide4.xml" Id="Rc211958181134cb7" /><Relationship Type="http://schemas.openxmlformats.org/officeDocument/2006/relationships/slide" Target="/ppt/slides/slide5.xml" Id="Rc4f3d43cd06645ba" /><Relationship Type="http://schemas.openxmlformats.org/officeDocument/2006/relationships/slide" Target="/ppt/slides/slide6.xml" Id="R9e79e6bd2b05479a" /><Relationship Type="http://schemas.openxmlformats.org/officeDocument/2006/relationships/slide" Target="/ppt/slides/slide7.xml" Id="R80edf8b86f39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e87f1b0d6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8bc419d3248b2" /><Relationship Type="http://schemas.openxmlformats.org/officeDocument/2006/relationships/theme" Target="/ppt/slideMasters/theme/theme1.xml" Id="R108178d59ce14d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a8bc419d3248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2625ee2914a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cd97bcea345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fae7a2ec6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269f0ae3846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e38671620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bf769fc5040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237e4aa4e45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STARGATE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STARGATE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ALIEU SÆTERDAL SANYANG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930 477 206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STARGATE AS</a:t>
            </a:r>
          </a:p>
        </p:txBody>
      </p:sp>
    </p:spTree>
  </p:cSld>
  <p:clrMapOvr>
    <a:masterClrMapping xmlns:a="http://schemas.openxmlformats.org/drawingml/2006/main"/>
  </p:clrMapOvr>
</p:sld>
</file>