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8fa192d5a44f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810aba86074832"/>
  </p:sldMasterIdLst>
  <p:sldIdLst>
    <p:sldId xmlns:r="http://schemas.openxmlformats.org/officeDocument/2006/relationships" id="256" r:id="R8d751088b7c24e8e"/>
    <p:sldId xmlns:r="http://schemas.openxmlformats.org/officeDocument/2006/relationships" id="257" r:id="R85d3bc792ccc4874"/>
    <p:sldId xmlns:r="http://schemas.openxmlformats.org/officeDocument/2006/relationships" id="258" r:id="Rc1151d2c249a4457"/>
    <p:sldId xmlns:r="http://schemas.openxmlformats.org/officeDocument/2006/relationships" id="259" r:id="R164294b863bc49f9"/>
    <p:sldId xmlns:r="http://schemas.openxmlformats.org/officeDocument/2006/relationships" id="260" r:id="R6dd9eeebf8cf41d7"/>
    <p:sldId xmlns:r="http://schemas.openxmlformats.org/officeDocument/2006/relationships" id="261" r:id="Rb2a137f781f94b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10aba86074832" /><Relationship Type="http://schemas.openxmlformats.org/officeDocument/2006/relationships/slide" Target="/ppt/slides/slide1.xml" Id="R8d751088b7c24e8e" /><Relationship Type="http://schemas.openxmlformats.org/officeDocument/2006/relationships/slide" Target="/ppt/slides/slide2.xml" Id="R85d3bc792ccc4874" /><Relationship Type="http://schemas.openxmlformats.org/officeDocument/2006/relationships/slide" Target="/ppt/slides/slide3.xml" Id="Rc1151d2c249a4457" /><Relationship Type="http://schemas.openxmlformats.org/officeDocument/2006/relationships/slide" Target="/ppt/slides/slide4.xml" Id="R164294b863bc49f9" /><Relationship Type="http://schemas.openxmlformats.org/officeDocument/2006/relationships/slide" Target="/ppt/slides/slide5.xml" Id="R6dd9eeebf8cf41d7" /><Relationship Type="http://schemas.openxmlformats.org/officeDocument/2006/relationships/slide" Target="/ppt/slides/slide6.xml" Id="Rb2a137f781f94b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9a940a11124a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b3e1e851d4070" /><Relationship Type="http://schemas.openxmlformats.org/officeDocument/2006/relationships/theme" Target="/ppt/slideMasters/theme/theme1.xml" Id="Rc9e87894cf8b40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eb3e1e851d40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1cf94952747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56953461e40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3f1adaec94b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5202e0eac46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ba49f221140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99ebbea8e4e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EKEBERG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 SOLUTIONS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930 477 443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EKEBERG SOLUTIONS AS</a:t>
            </a:r>
          </a:p>
        </p:txBody>
      </p:sp>
    </p:spTree>
  </p:cSld>
  <p:clrMapOvr>
    <a:masterClrMapping xmlns:a="http://schemas.openxmlformats.org/drawingml/2006/main"/>
  </p:clrMapOvr>
</p:sld>
</file>