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07c0a32674c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2df8438bb34a73"/>
  </p:sldMasterIdLst>
  <p:sldIdLst>
    <p:sldId xmlns:r="http://schemas.openxmlformats.org/officeDocument/2006/relationships" id="256" r:id="R42bde206f9a54f12"/>
    <p:sldId xmlns:r="http://schemas.openxmlformats.org/officeDocument/2006/relationships" id="257" r:id="Rb964c0db60764f23"/>
    <p:sldId xmlns:r="http://schemas.openxmlformats.org/officeDocument/2006/relationships" id="258" r:id="Racaef136f5e640cf"/>
    <p:sldId xmlns:r="http://schemas.openxmlformats.org/officeDocument/2006/relationships" id="259" r:id="R6f42bb8897e24c61"/>
    <p:sldId xmlns:r="http://schemas.openxmlformats.org/officeDocument/2006/relationships" id="260" r:id="R7bb33af4d7af4232"/>
    <p:sldId xmlns:r="http://schemas.openxmlformats.org/officeDocument/2006/relationships" id="261" r:id="Rc3931b18af7b4a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df8438bb34a73" /><Relationship Type="http://schemas.openxmlformats.org/officeDocument/2006/relationships/slide" Target="/ppt/slides/slide1.xml" Id="R42bde206f9a54f12" /><Relationship Type="http://schemas.openxmlformats.org/officeDocument/2006/relationships/slide" Target="/ppt/slides/slide2.xml" Id="Rb964c0db60764f23" /><Relationship Type="http://schemas.openxmlformats.org/officeDocument/2006/relationships/slide" Target="/ppt/slides/slide3.xml" Id="Racaef136f5e640cf" /><Relationship Type="http://schemas.openxmlformats.org/officeDocument/2006/relationships/slide" Target="/ppt/slides/slide4.xml" Id="R6f42bb8897e24c61" /><Relationship Type="http://schemas.openxmlformats.org/officeDocument/2006/relationships/slide" Target="/ppt/slides/slide5.xml" Id="R7bb33af4d7af4232" /><Relationship Type="http://schemas.openxmlformats.org/officeDocument/2006/relationships/slide" Target="/ppt/slides/slide6.xml" Id="Rc3931b18af7b4a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bf7c5c87a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864b78f74556" /><Relationship Type="http://schemas.openxmlformats.org/officeDocument/2006/relationships/theme" Target="/ppt/slideMasters/theme/theme1.xml" Id="R5b2580315c0a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97864b78f7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789952d25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acf7ce79f4e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400c437b7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d496887ee47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2486449fe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52894d385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ELSTAD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ELSTAD EIENDOMSSERVICE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ELSTAD JØRN MARCUS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ELSTAD JØRN MARCUS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930 477 672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EIENDOMSSERVICE AS</a:t>
            </a:r>
          </a:p>
        </p:txBody>
      </p:sp>
    </p:spTree>
  </p:cSld>
  <p:clrMapOvr>
    <a:masterClrMapping xmlns:a="http://schemas.openxmlformats.org/drawingml/2006/main"/>
  </p:clrMapOvr>
</p:sld>
</file>