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7f579e9e92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c7b1db7c342b2"/>
  </p:sldMasterIdLst>
  <p:sldIdLst>
    <p:sldId xmlns:r="http://schemas.openxmlformats.org/officeDocument/2006/relationships" id="256" r:id="R043a4ba078f5430e"/>
    <p:sldId xmlns:r="http://schemas.openxmlformats.org/officeDocument/2006/relationships" id="257" r:id="R104c43e4d7734bbc"/>
    <p:sldId xmlns:r="http://schemas.openxmlformats.org/officeDocument/2006/relationships" id="258" r:id="Rfbd5032f1de14311"/>
    <p:sldId xmlns:r="http://schemas.openxmlformats.org/officeDocument/2006/relationships" id="259" r:id="R8ff98ac52c1c489f"/>
    <p:sldId xmlns:r="http://schemas.openxmlformats.org/officeDocument/2006/relationships" id="260" r:id="R2515f1af65424d17"/>
    <p:sldId xmlns:r="http://schemas.openxmlformats.org/officeDocument/2006/relationships" id="261" r:id="R98b295391e194e5a"/>
    <p:sldId xmlns:r="http://schemas.openxmlformats.org/officeDocument/2006/relationships" id="262" r:id="Rc444fdb7d71e4d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c7b1db7c342b2" /><Relationship Type="http://schemas.openxmlformats.org/officeDocument/2006/relationships/slide" Target="/ppt/slides/slide1.xml" Id="R043a4ba078f5430e" /><Relationship Type="http://schemas.openxmlformats.org/officeDocument/2006/relationships/slide" Target="/ppt/slides/slide2.xml" Id="R104c43e4d7734bbc" /><Relationship Type="http://schemas.openxmlformats.org/officeDocument/2006/relationships/slide" Target="/ppt/slides/slide3.xml" Id="Rfbd5032f1de14311" /><Relationship Type="http://schemas.openxmlformats.org/officeDocument/2006/relationships/slide" Target="/ppt/slides/slide4.xml" Id="R8ff98ac52c1c489f" /><Relationship Type="http://schemas.openxmlformats.org/officeDocument/2006/relationships/slide" Target="/ppt/slides/slide5.xml" Id="R2515f1af65424d17" /><Relationship Type="http://schemas.openxmlformats.org/officeDocument/2006/relationships/slide" Target="/ppt/slides/slide6.xml" Id="R98b295391e194e5a" /><Relationship Type="http://schemas.openxmlformats.org/officeDocument/2006/relationships/slide" Target="/ppt/slides/slide7.xml" Id="Rc444fdb7d71e4d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a98430eb04c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b64ac55344e94" /><Relationship Type="http://schemas.openxmlformats.org/officeDocument/2006/relationships/theme" Target="/ppt/slideMasters/theme/theme1.xml" Id="Rb1ad91b19c7a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b64ac5534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ae9629c35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55d85d7a9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f434849bc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4d2eebc0e4b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0e21096e14e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c48ad055b4b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b751e50e0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AMBU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MARIE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Anniken Marie Svendsen, Nordbyjordet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930 478 164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