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2489dfcb4243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90a84970db4295"/>
  </p:sldMasterIdLst>
  <p:sldIdLst>
    <p:sldId xmlns:r="http://schemas.openxmlformats.org/officeDocument/2006/relationships" id="256" r:id="R6d2d98b2f4ab42b8"/>
    <p:sldId xmlns:r="http://schemas.openxmlformats.org/officeDocument/2006/relationships" id="257" r:id="R83eca240ba614519"/>
    <p:sldId xmlns:r="http://schemas.openxmlformats.org/officeDocument/2006/relationships" id="258" r:id="R6aa9c22cbaf941a6"/>
    <p:sldId xmlns:r="http://schemas.openxmlformats.org/officeDocument/2006/relationships" id="259" r:id="Rcf1c49acf54c4829"/>
    <p:sldId xmlns:r="http://schemas.openxmlformats.org/officeDocument/2006/relationships" id="260" r:id="R344c91a57bdf4c67"/>
    <p:sldId xmlns:r="http://schemas.openxmlformats.org/officeDocument/2006/relationships" id="261" r:id="R5cb0362c07a64dc0"/>
    <p:sldId xmlns:r="http://schemas.openxmlformats.org/officeDocument/2006/relationships" id="262" r:id="Rde819cabe36241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90a84970db4295" /><Relationship Type="http://schemas.openxmlformats.org/officeDocument/2006/relationships/slide" Target="/ppt/slides/slide1.xml" Id="R6d2d98b2f4ab42b8" /><Relationship Type="http://schemas.openxmlformats.org/officeDocument/2006/relationships/slide" Target="/ppt/slides/slide2.xml" Id="R83eca240ba614519" /><Relationship Type="http://schemas.openxmlformats.org/officeDocument/2006/relationships/slide" Target="/ppt/slides/slide3.xml" Id="R6aa9c22cbaf941a6" /><Relationship Type="http://schemas.openxmlformats.org/officeDocument/2006/relationships/slide" Target="/ppt/slides/slide4.xml" Id="Rcf1c49acf54c4829" /><Relationship Type="http://schemas.openxmlformats.org/officeDocument/2006/relationships/slide" Target="/ppt/slides/slide5.xml" Id="R344c91a57bdf4c67" /><Relationship Type="http://schemas.openxmlformats.org/officeDocument/2006/relationships/slide" Target="/ppt/slides/slide6.xml" Id="R5cb0362c07a64dc0" /><Relationship Type="http://schemas.openxmlformats.org/officeDocument/2006/relationships/slide" Target="/ppt/slides/slide7.xml" Id="Rde819cabe36241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4bd2f0c2a148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b7a6f2417e40d6" /><Relationship Type="http://schemas.openxmlformats.org/officeDocument/2006/relationships/theme" Target="/ppt/slideMasters/theme/theme1.xml" Id="R0694d4c26c2849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b7a6f2417e40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ca3e94fad4d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ae047a69745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846566bdf4e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6e7da82704a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2680b0f2748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3ab52cc9b4f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b22b879274c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SIMARUD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SIMARUD HOLDING AS ble etablert [år] og holder til i Langhus.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34 488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ROY SIMARUD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Regnbueveien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1405 Langhus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930 478 458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SIMARUD HOLDING AS</a:t>
            </a:r>
          </a:p>
        </p:txBody>
      </p:sp>
    </p:spTree>
  </p:cSld>
  <p:clrMapOvr>
    <a:masterClrMapping xmlns:a="http://schemas.openxmlformats.org/drawingml/2006/main"/>
  </p:clrMapOvr>
</p:sld>
</file>