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f5eeb6048d4a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2db694b80d4539"/>
  </p:sldMasterIdLst>
  <p:sldIdLst>
    <p:sldId xmlns:r="http://schemas.openxmlformats.org/officeDocument/2006/relationships" id="256" r:id="R3376760251614bdf"/>
    <p:sldId xmlns:r="http://schemas.openxmlformats.org/officeDocument/2006/relationships" id="257" r:id="R39f2c2e3b7b54455"/>
    <p:sldId xmlns:r="http://schemas.openxmlformats.org/officeDocument/2006/relationships" id="258" r:id="R839a0f01b9e74570"/>
    <p:sldId xmlns:r="http://schemas.openxmlformats.org/officeDocument/2006/relationships" id="259" r:id="R262899927c734ea5"/>
    <p:sldId xmlns:r="http://schemas.openxmlformats.org/officeDocument/2006/relationships" id="260" r:id="R9a98c705126b4a1b"/>
    <p:sldId xmlns:r="http://schemas.openxmlformats.org/officeDocument/2006/relationships" id="261" r:id="Rf68e84bd0bde4dc2"/>
    <p:sldId xmlns:r="http://schemas.openxmlformats.org/officeDocument/2006/relationships" id="262" r:id="R4c79fb9458bb41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2db694b80d4539" /><Relationship Type="http://schemas.openxmlformats.org/officeDocument/2006/relationships/slide" Target="/ppt/slides/slide1.xml" Id="R3376760251614bdf" /><Relationship Type="http://schemas.openxmlformats.org/officeDocument/2006/relationships/slide" Target="/ppt/slides/slide2.xml" Id="R39f2c2e3b7b54455" /><Relationship Type="http://schemas.openxmlformats.org/officeDocument/2006/relationships/slide" Target="/ppt/slides/slide3.xml" Id="R839a0f01b9e74570" /><Relationship Type="http://schemas.openxmlformats.org/officeDocument/2006/relationships/slide" Target="/ppt/slides/slide4.xml" Id="R262899927c734ea5" /><Relationship Type="http://schemas.openxmlformats.org/officeDocument/2006/relationships/slide" Target="/ppt/slides/slide5.xml" Id="R9a98c705126b4a1b" /><Relationship Type="http://schemas.openxmlformats.org/officeDocument/2006/relationships/slide" Target="/ppt/slides/slide6.xml" Id="Rf68e84bd0bde4dc2" /><Relationship Type="http://schemas.openxmlformats.org/officeDocument/2006/relationships/slide" Target="/ppt/slides/slide7.xml" Id="R4c79fb9458bb41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ae8e1107ea4f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691f8ad814e29" /><Relationship Type="http://schemas.openxmlformats.org/officeDocument/2006/relationships/theme" Target="/ppt/slideMasters/theme/theme1.xml" Id="Rffc71538ecc249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1691f8ad814e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8edcbdacf46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e81f050da48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02bc81c1647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2fed108f848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1c1f3dcea42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4c7587cb04e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20836c8b847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GLASSPAPER XM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GLASSPAPER XM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GLASSPAPER XM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GLASSPAPER XM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GLASSPAPER XM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GLASSPAPER XM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1 643 157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1 731 867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GLASSPAPER XM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GLASSPAPER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GLASSPAPER XM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930 478 784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GLASSPAPER XM AS</a:t>
            </a:r>
          </a:p>
        </p:txBody>
      </p:sp>
    </p:spTree>
  </p:cSld>
  <p:clrMapOvr>
    <a:masterClrMapping xmlns:a="http://schemas.openxmlformats.org/drawingml/2006/main"/>
  </p:clrMapOvr>
</p:sld>
</file>