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951e1dbc9840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ddcc3945f84c3f"/>
  </p:sldMasterIdLst>
  <p:sldIdLst>
    <p:sldId xmlns:r="http://schemas.openxmlformats.org/officeDocument/2006/relationships" id="256" r:id="R051c34c0ebcd44b6"/>
    <p:sldId xmlns:r="http://schemas.openxmlformats.org/officeDocument/2006/relationships" id="257" r:id="Rce02c70b516c4117"/>
    <p:sldId xmlns:r="http://schemas.openxmlformats.org/officeDocument/2006/relationships" id="258" r:id="Rf4895ebd1b274faa"/>
    <p:sldId xmlns:r="http://schemas.openxmlformats.org/officeDocument/2006/relationships" id="259" r:id="Rc5356fa3142b49b9"/>
    <p:sldId xmlns:r="http://schemas.openxmlformats.org/officeDocument/2006/relationships" id="260" r:id="R05591ece7d114da5"/>
    <p:sldId xmlns:r="http://schemas.openxmlformats.org/officeDocument/2006/relationships" id="261" r:id="Rb01f853143a342ed"/>
    <p:sldId xmlns:r="http://schemas.openxmlformats.org/officeDocument/2006/relationships" id="262" r:id="R93ae3e7e7ab648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ddcc3945f84c3f" /><Relationship Type="http://schemas.openxmlformats.org/officeDocument/2006/relationships/slide" Target="/ppt/slides/slide1.xml" Id="R051c34c0ebcd44b6" /><Relationship Type="http://schemas.openxmlformats.org/officeDocument/2006/relationships/slide" Target="/ppt/slides/slide2.xml" Id="Rce02c70b516c4117" /><Relationship Type="http://schemas.openxmlformats.org/officeDocument/2006/relationships/slide" Target="/ppt/slides/slide3.xml" Id="Rf4895ebd1b274faa" /><Relationship Type="http://schemas.openxmlformats.org/officeDocument/2006/relationships/slide" Target="/ppt/slides/slide4.xml" Id="Rc5356fa3142b49b9" /><Relationship Type="http://schemas.openxmlformats.org/officeDocument/2006/relationships/slide" Target="/ppt/slides/slide5.xml" Id="R05591ece7d114da5" /><Relationship Type="http://schemas.openxmlformats.org/officeDocument/2006/relationships/slide" Target="/ppt/slides/slide6.xml" Id="Rb01f853143a342ed" /><Relationship Type="http://schemas.openxmlformats.org/officeDocument/2006/relationships/slide" Target="/ppt/slides/slide7.xml" Id="R93ae3e7e7ab648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501093989c49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d2a829c9a4484" /><Relationship Type="http://schemas.openxmlformats.org/officeDocument/2006/relationships/theme" Target="/ppt/slideMasters/theme/theme1.xml" Id="R47efb2482f194e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bd2a829c9a44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6627846ef46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add4c027c47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38ebda11a47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7d5d905e640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de734790841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fd74d393c40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e4e00ba664c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TRUDES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TRUDES EIENDOM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480 859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239 440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561 111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4 826 624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TRUDES HUDPLEIE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6905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930 479 039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TRUDES EIENDOM AS</a:t>
            </a:r>
          </a:p>
        </p:txBody>
      </p:sp>
    </p:spTree>
  </p:cSld>
  <p:clrMapOvr>
    <a:masterClrMapping xmlns:a="http://schemas.openxmlformats.org/drawingml/2006/main"/>
  </p:clrMapOvr>
</p:sld>
</file>