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df760f58ca42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26fb0e2422459e"/>
  </p:sldMasterIdLst>
  <p:sldIdLst>
    <p:sldId xmlns:r="http://schemas.openxmlformats.org/officeDocument/2006/relationships" id="256" r:id="R4c5126d714d2432a"/>
    <p:sldId xmlns:r="http://schemas.openxmlformats.org/officeDocument/2006/relationships" id="257" r:id="R1342d4ad92694a72"/>
    <p:sldId xmlns:r="http://schemas.openxmlformats.org/officeDocument/2006/relationships" id="258" r:id="R7c296acfaa434795"/>
    <p:sldId xmlns:r="http://schemas.openxmlformats.org/officeDocument/2006/relationships" id="259" r:id="R9ce9c7d53a4540c0"/>
    <p:sldId xmlns:r="http://schemas.openxmlformats.org/officeDocument/2006/relationships" id="260" r:id="R5ef39c1f4b374a4c"/>
    <p:sldId xmlns:r="http://schemas.openxmlformats.org/officeDocument/2006/relationships" id="261" r:id="Rac4f6c587cd64f0d"/>
    <p:sldId xmlns:r="http://schemas.openxmlformats.org/officeDocument/2006/relationships" id="262" r:id="R9186a43f7c1e4d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6fb0e2422459e" /><Relationship Type="http://schemas.openxmlformats.org/officeDocument/2006/relationships/slide" Target="/ppt/slides/slide1.xml" Id="R4c5126d714d2432a" /><Relationship Type="http://schemas.openxmlformats.org/officeDocument/2006/relationships/slide" Target="/ppt/slides/slide2.xml" Id="R1342d4ad92694a72" /><Relationship Type="http://schemas.openxmlformats.org/officeDocument/2006/relationships/slide" Target="/ppt/slides/slide3.xml" Id="R7c296acfaa434795" /><Relationship Type="http://schemas.openxmlformats.org/officeDocument/2006/relationships/slide" Target="/ppt/slides/slide4.xml" Id="R9ce9c7d53a4540c0" /><Relationship Type="http://schemas.openxmlformats.org/officeDocument/2006/relationships/slide" Target="/ppt/slides/slide5.xml" Id="R5ef39c1f4b374a4c" /><Relationship Type="http://schemas.openxmlformats.org/officeDocument/2006/relationships/slide" Target="/ppt/slides/slide6.xml" Id="Rac4f6c587cd64f0d" /><Relationship Type="http://schemas.openxmlformats.org/officeDocument/2006/relationships/slide" Target="/ppt/slides/slide7.xml" Id="R9186a43f7c1e4d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d0e59510924f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8a9c4a4fc4b91" /><Relationship Type="http://schemas.openxmlformats.org/officeDocument/2006/relationships/theme" Target="/ppt/slideMasters/theme/theme1.xml" Id="R1c9ae7733b2049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d8a9c4a4fc4b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f427824ea44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f64898a7940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1f481024441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ec9950eb448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06ef0b90c46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ea012a25a42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e67751d2644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GUSS HOLDING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2 029 242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2 072 777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 HAUKELIDSÆTER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Bjastadveien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930 481 920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GUSS HOLDING AS</a:t>
            </a:r>
          </a:p>
        </p:txBody>
      </p:sp>
    </p:spTree>
  </p:cSld>
  <p:clrMapOvr>
    <a:masterClrMapping xmlns:a="http://schemas.openxmlformats.org/drawingml/2006/main"/>
  </p:clrMapOvr>
</p:sld>
</file>