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461abd5aaf46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00c26eb824519"/>
  </p:sldMasterIdLst>
  <p:sldIdLst>
    <p:sldId xmlns:r="http://schemas.openxmlformats.org/officeDocument/2006/relationships" id="256" r:id="Ra2c88f2a4d334586"/>
    <p:sldId xmlns:r="http://schemas.openxmlformats.org/officeDocument/2006/relationships" id="257" r:id="R203d1b8fdbfc40e0"/>
    <p:sldId xmlns:r="http://schemas.openxmlformats.org/officeDocument/2006/relationships" id="258" r:id="R0d20575ee39a4c6a"/>
    <p:sldId xmlns:r="http://schemas.openxmlformats.org/officeDocument/2006/relationships" id="259" r:id="R965c51b8b78f4096"/>
    <p:sldId xmlns:r="http://schemas.openxmlformats.org/officeDocument/2006/relationships" id="260" r:id="R00a69a4c1c5f4304"/>
    <p:sldId xmlns:r="http://schemas.openxmlformats.org/officeDocument/2006/relationships" id="261" r:id="R60cd5bf0f3184da4"/>
    <p:sldId xmlns:r="http://schemas.openxmlformats.org/officeDocument/2006/relationships" id="262" r:id="Rf41221973eeb47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00c26eb824519" /><Relationship Type="http://schemas.openxmlformats.org/officeDocument/2006/relationships/slide" Target="/ppt/slides/slide1.xml" Id="Ra2c88f2a4d334586" /><Relationship Type="http://schemas.openxmlformats.org/officeDocument/2006/relationships/slide" Target="/ppt/slides/slide2.xml" Id="R203d1b8fdbfc40e0" /><Relationship Type="http://schemas.openxmlformats.org/officeDocument/2006/relationships/slide" Target="/ppt/slides/slide3.xml" Id="R0d20575ee39a4c6a" /><Relationship Type="http://schemas.openxmlformats.org/officeDocument/2006/relationships/slide" Target="/ppt/slides/slide4.xml" Id="R965c51b8b78f4096" /><Relationship Type="http://schemas.openxmlformats.org/officeDocument/2006/relationships/slide" Target="/ppt/slides/slide5.xml" Id="R00a69a4c1c5f4304" /><Relationship Type="http://schemas.openxmlformats.org/officeDocument/2006/relationships/slide" Target="/ppt/slides/slide6.xml" Id="R60cd5bf0f3184da4" /><Relationship Type="http://schemas.openxmlformats.org/officeDocument/2006/relationships/slide" Target="/ppt/slides/slide7.xml" Id="Rf41221973eeb47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bb0afb92f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df9b684684b0f" /><Relationship Type="http://schemas.openxmlformats.org/officeDocument/2006/relationships/theme" Target="/ppt/slideMasters/theme/theme1.xml" Id="Rd0a7a85d8a764e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df9b684684b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42f8a41a949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55b7cb8894c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6fb29262b4d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b6aef3074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ff04063ec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0ffc83aa843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5540f6657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 27 NÆRING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27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 27 NÆRING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27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27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27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5 046 538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1 233 382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44 234 957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75 751 116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27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RAGDE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27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Sannergata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62 62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post@ragde.no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930 485 039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27 NÆRING AS</a:t>
            </a:r>
          </a:p>
        </p:txBody>
      </p:sp>
    </p:spTree>
  </p:cSld>
  <p:clrMapOvr>
    <a:masterClrMapping xmlns:a="http://schemas.openxmlformats.org/drawingml/2006/main"/>
  </p:clrMapOvr>
</p:sld>
</file>