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1757a482c694cb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da573fbdb714a2c"/>
  </p:sldMasterIdLst>
  <p:sldIdLst>
    <p:sldId xmlns:r="http://schemas.openxmlformats.org/officeDocument/2006/relationships" id="256" r:id="R1b7d5b8cd0ed4dbf"/>
    <p:sldId xmlns:r="http://schemas.openxmlformats.org/officeDocument/2006/relationships" id="257" r:id="R055dd54ff6854405"/>
    <p:sldId xmlns:r="http://schemas.openxmlformats.org/officeDocument/2006/relationships" id="258" r:id="Re566b88bb2754725"/>
    <p:sldId xmlns:r="http://schemas.openxmlformats.org/officeDocument/2006/relationships" id="259" r:id="R61d02cde091f4bda"/>
    <p:sldId xmlns:r="http://schemas.openxmlformats.org/officeDocument/2006/relationships" id="260" r:id="R9113935ec3dc4b9f"/>
    <p:sldId xmlns:r="http://schemas.openxmlformats.org/officeDocument/2006/relationships" id="261" r:id="Rcae98018905f48e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a573fbdb714a2c" /><Relationship Type="http://schemas.openxmlformats.org/officeDocument/2006/relationships/slide" Target="/ppt/slides/slide1.xml" Id="R1b7d5b8cd0ed4dbf" /><Relationship Type="http://schemas.openxmlformats.org/officeDocument/2006/relationships/slide" Target="/ppt/slides/slide2.xml" Id="R055dd54ff6854405" /><Relationship Type="http://schemas.openxmlformats.org/officeDocument/2006/relationships/slide" Target="/ppt/slides/slide3.xml" Id="Re566b88bb2754725" /><Relationship Type="http://schemas.openxmlformats.org/officeDocument/2006/relationships/slide" Target="/ppt/slides/slide4.xml" Id="R61d02cde091f4bda" /><Relationship Type="http://schemas.openxmlformats.org/officeDocument/2006/relationships/slide" Target="/ppt/slides/slide5.xml" Id="R9113935ec3dc4b9f" /><Relationship Type="http://schemas.openxmlformats.org/officeDocument/2006/relationships/slide" Target="/ppt/slides/slide6.xml" Id="Rcae98018905f48e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934125b7c4429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41479a8451433a" /><Relationship Type="http://schemas.openxmlformats.org/officeDocument/2006/relationships/theme" Target="/ppt/slideMasters/theme/theme1.xml" Id="Rc8dc4582b0c64fc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d41479a8451433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84172631d4428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3ae2bafeda4d4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1ec1c366ba4cc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c928b129044e3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9cd153e54448a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46b8286a504a8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HK SMART ACCOUNTING DA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HK SMART ACCOUNTING DA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HK SMART ACCOUNTING DA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HK SMART ACCOUNTING DA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HK SMART ACCOUNTING DA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HK SMART ACCOUNTING DA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662 283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221 081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161 931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278 753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283 345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HK SMART ACCOUNTING DA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Fossekallen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3034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930 485 721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HK SMART ACCOUNTING DA</a:t>
            </a:r>
          </a:p>
        </p:txBody>
      </p:sp>
    </p:spTree>
  </p:cSld>
  <p:clrMapOvr>
    <a:masterClrMapping xmlns:a="http://schemas.openxmlformats.org/drawingml/2006/main"/>
  </p:clrMapOvr>
</p:sld>
</file>