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4ae09e697846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6e3371e5ea4fd3"/>
  </p:sldMasterIdLst>
  <p:sldIdLst>
    <p:sldId xmlns:r="http://schemas.openxmlformats.org/officeDocument/2006/relationships" id="256" r:id="R48c1fb16be5d4ba3"/>
    <p:sldId xmlns:r="http://schemas.openxmlformats.org/officeDocument/2006/relationships" id="257" r:id="R7724caa2fab84beb"/>
    <p:sldId xmlns:r="http://schemas.openxmlformats.org/officeDocument/2006/relationships" id="258" r:id="R0a465f4723764ee6"/>
    <p:sldId xmlns:r="http://schemas.openxmlformats.org/officeDocument/2006/relationships" id="259" r:id="R0c3c132815dc461c"/>
    <p:sldId xmlns:r="http://schemas.openxmlformats.org/officeDocument/2006/relationships" id="260" r:id="R31c07a3f822a4b83"/>
    <p:sldId xmlns:r="http://schemas.openxmlformats.org/officeDocument/2006/relationships" id="261" r:id="R1ff8130189174956"/>
    <p:sldId xmlns:r="http://schemas.openxmlformats.org/officeDocument/2006/relationships" id="262" r:id="Re33c3cc7a28041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6e3371e5ea4fd3" /><Relationship Type="http://schemas.openxmlformats.org/officeDocument/2006/relationships/slide" Target="/ppt/slides/slide1.xml" Id="R48c1fb16be5d4ba3" /><Relationship Type="http://schemas.openxmlformats.org/officeDocument/2006/relationships/slide" Target="/ppt/slides/slide2.xml" Id="R7724caa2fab84beb" /><Relationship Type="http://schemas.openxmlformats.org/officeDocument/2006/relationships/slide" Target="/ppt/slides/slide3.xml" Id="R0a465f4723764ee6" /><Relationship Type="http://schemas.openxmlformats.org/officeDocument/2006/relationships/slide" Target="/ppt/slides/slide4.xml" Id="R0c3c132815dc461c" /><Relationship Type="http://schemas.openxmlformats.org/officeDocument/2006/relationships/slide" Target="/ppt/slides/slide5.xml" Id="R31c07a3f822a4b83" /><Relationship Type="http://schemas.openxmlformats.org/officeDocument/2006/relationships/slide" Target="/ppt/slides/slide6.xml" Id="R1ff8130189174956" /><Relationship Type="http://schemas.openxmlformats.org/officeDocument/2006/relationships/slide" Target="/ppt/slides/slide7.xml" Id="Re33c3cc7a28041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e6a82911c64e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3845398f434509" /><Relationship Type="http://schemas.openxmlformats.org/officeDocument/2006/relationships/theme" Target="/ppt/slideMasters/theme/theme1.xml" Id="Rd550faa49dbe4f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3845398f4345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e30096f0c542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82654343d746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56a6e9157642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c35106fa2944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dd1401d7ca46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d0baaad71d47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e391e3243844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FRIDTJOF PARKERING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FRIDTJOF PARKERING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PARKERING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FRIDTJOF PARKERING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FRIDTJOF PARKERING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FRIDTJOF PARKERING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8 592 108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5 157 098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1 898 476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103 089 306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166 004 597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FRIDTJOF PARKERING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FRIDTJOF PARKERING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Aider AS, Karl Johans gate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930 491 721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FRIDTJOF PARKERING AS</a:t>
            </a:r>
          </a:p>
        </p:txBody>
      </p:sp>
    </p:spTree>
  </p:cSld>
  <p:clrMapOvr>
    <a:masterClrMapping xmlns:a="http://schemas.openxmlformats.org/drawingml/2006/main"/>
  </p:clrMapOvr>
</p:sld>
</file>