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05d77c6aa46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bff171f96c4fcb"/>
  </p:sldMasterIdLst>
  <p:sldIdLst>
    <p:sldId xmlns:r="http://schemas.openxmlformats.org/officeDocument/2006/relationships" id="256" r:id="R50c39106e85246f4"/>
    <p:sldId xmlns:r="http://schemas.openxmlformats.org/officeDocument/2006/relationships" id="257" r:id="Rfc6c73afd9684608"/>
    <p:sldId xmlns:r="http://schemas.openxmlformats.org/officeDocument/2006/relationships" id="258" r:id="R1adbc8903388416c"/>
    <p:sldId xmlns:r="http://schemas.openxmlformats.org/officeDocument/2006/relationships" id="259" r:id="R18f8b254a4e749cd"/>
    <p:sldId xmlns:r="http://schemas.openxmlformats.org/officeDocument/2006/relationships" id="260" r:id="Rdfb4a58a85104239"/>
    <p:sldId xmlns:r="http://schemas.openxmlformats.org/officeDocument/2006/relationships" id="261" r:id="R0a802d25aa3f4ae5"/>
    <p:sldId xmlns:r="http://schemas.openxmlformats.org/officeDocument/2006/relationships" id="262" r:id="R52d567345c87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ff171f96c4fcb" /><Relationship Type="http://schemas.openxmlformats.org/officeDocument/2006/relationships/slide" Target="/ppt/slides/slide1.xml" Id="R50c39106e85246f4" /><Relationship Type="http://schemas.openxmlformats.org/officeDocument/2006/relationships/slide" Target="/ppt/slides/slide2.xml" Id="Rfc6c73afd9684608" /><Relationship Type="http://schemas.openxmlformats.org/officeDocument/2006/relationships/slide" Target="/ppt/slides/slide3.xml" Id="R1adbc8903388416c" /><Relationship Type="http://schemas.openxmlformats.org/officeDocument/2006/relationships/slide" Target="/ppt/slides/slide4.xml" Id="R18f8b254a4e749cd" /><Relationship Type="http://schemas.openxmlformats.org/officeDocument/2006/relationships/slide" Target="/ppt/slides/slide5.xml" Id="Rdfb4a58a85104239" /><Relationship Type="http://schemas.openxmlformats.org/officeDocument/2006/relationships/slide" Target="/ppt/slides/slide6.xml" Id="R0a802d25aa3f4ae5" /><Relationship Type="http://schemas.openxmlformats.org/officeDocument/2006/relationships/slide" Target="/ppt/slides/slide7.xml" Id="R52d567345c87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8e01bace444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207d5069a43d5" /><Relationship Type="http://schemas.openxmlformats.org/officeDocument/2006/relationships/theme" Target="/ppt/slideMasters/theme/theme1.xml" Id="R027a0abe9e7d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3207d5069a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46e0384254d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96e863b674e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6128c8d75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46b04a82c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7b8ef4e2a4f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5974ca11d4f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18be0599c42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MHVS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MHVS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10 010 464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10 010 464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STEFFENSEN MARTIN HVASHØJ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Martin Hvashøj Pedersen, Steinkjellergaten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MHVS INVEST AS</a:t>
            </a:r>
          </a:p>
        </p:txBody>
      </p:sp>
    </p:spTree>
  </p:cSld>
  <p:clrMapOvr>
    <a:masterClrMapping xmlns:a="http://schemas.openxmlformats.org/drawingml/2006/main"/>
  </p:clrMapOvr>
</p:sld>
</file>