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6dcffd0444e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ba32828db4bc4"/>
  </p:sldMasterIdLst>
  <p:sldIdLst>
    <p:sldId xmlns:r="http://schemas.openxmlformats.org/officeDocument/2006/relationships" id="256" r:id="R4b2ef4b0c5f34a85"/>
    <p:sldId xmlns:r="http://schemas.openxmlformats.org/officeDocument/2006/relationships" id="257" r:id="Rb8db02fba2ef4ed0"/>
    <p:sldId xmlns:r="http://schemas.openxmlformats.org/officeDocument/2006/relationships" id="258" r:id="Rffce80a046f74a36"/>
    <p:sldId xmlns:r="http://schemas.openxmlformats.org/officeDocument/2006/relationships" id="259" r:id="Raf27814dc80747e2"/>
    <p:sldId xmlns:r="http://schemas.openxmlformats.org/officeDocument/2006/relationships" id="260" r:id="Re1d8c91d6d0e453f"/>
    <p:sldId xmlns:r="http://schemas.openxmlformats.org/officeDocument/2006/relationships" id="261" r:id="R1b538af26e564e70"/>
    <p:sldId xmlns:r="http://schemas.openxmlformats.org/officeDocument/2006/relationships" id="262" r:id="R20a0d5bb525e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ba32828db4bc4" /><Relationship Type="http://schemas.openxmlformats.org/officeDocument/2006/relationships/slide" Target="/ppt/slides/slide1.xml" Id="R4b2ef4b0c5f34a85" /><Relationship Type="http://schemas.openxmlformats.org/officeDocument/2006/relationships/slide" Target="/ppt/slides/slide2.xml" Id="Rb8db02fba2ef4ed0" /><Relationship Type="http://schemas.openxmlformats.org/officeDocument/2006/relationships/slide" Target="/ppt/slides/slide3.xml" Id="Rffce80a046f74a36" /><Relationship Type="http://schemas.openxmlformats.org/officeDocument/2006/relationships/slide" Target="/ppt/slides/slide4.xml" Id="Raf27814dc80747e2" /><Relationship Type="http://schemas.openxmlformats.org/officeDocument/2006/relationships/slide" Target="/ppt/slides/slide5.xml" Id="Re1d8c91d6d0e453f" /><Relationship Type="http://schemas.openxmlformats.org/officeDocument/2006/relationships/slide" Target="/ppt/slides/slide6.xml" Id="R1b538af26e564e70" /><Relationship Type="http://schemas.openxmlformats.org/officeDocument/2006/relationships/slide" Target="/ppt/slides/slide7.xml" Id="R20a0d5bb525e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819ac883146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61ec75a754063" /><Relationship Type="http://schemas.openxmlformats.org/officeDocument/2006/relationships/theme" Target="/ppt/slideMasters/theme/theme1.xml" Id="Rfc697aabce19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061ec75a75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99c350d1d46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db12cffb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88a22324a45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c2ef814fc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8a666486f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9007913b9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e12bddf104f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AESU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310 715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SOLHAUG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Grethe Solhaug, Fridtjof Nansens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