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c27d2a65a34d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5c151181f945a7"/>
  </p:sldMasterIdLst>
  <p:sldIdLst>
    <p:sldId xmlns:r="http://schemas.openxmlformats.org/officeDocument/2006/relationships" id="256" r:id="R9db76cf3a6b84df6"/>
    <p:sldId xmlns:r="http://schemas.openxmlformats.org/officeDocument/2006/relationships" id="257" r:id="Rb93e56ba87a1440b"/>
    <p:sldId xmlns:r="http://schemas.openxmlformats.org/officeDocument/2006/relationships" id="258" r:id="R4c18602ed65c40a8"/>
    <p:sldId xmlns:r="http://schemas.openxmlformats.org/officeDocument/2006/relationships" id="259" r:id="Rbf73686551084745"/>
    <p:sldId xmlns:r="http://schemas.openxmlformats.org/officeDocument/2006/relationships" id="260" r:id="Rf183912e53974c61"/>
    <p:sldId xmlns:r="http://schemas.openxmlformats.org/officeDocument/2006/relationships" id="261" r:id="R84dd8fae67234eea"/>
    <p:sldId xmlns:r="http://schemas.openxmlformats.org/officeDocument/2006/relationships" id="262" r:id="R4315e606d2c645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c151181f945a7" /><Relationship Type="http://schemas.openxmlformats.org/officeDocument/2006/relationships/slide" Target="/ppt/slides/slide1.xml" Id="R9db76cf3a6b84df6" /><Relationship Type="http://schemas.openxmlformats.org/officeDocument/2006/relationships/slide" Target="/ppt/slides/slide2.xml" Id="Rb93e56ba87a1440b" /><Relationship Type="http://schemas.openxmlformats.org/officeDocument/2006/relationships/slide" Target="/ppt/slides/slide3.xml" Id="R4c18602ed65c40a8" /><Relationship Type="http://schemas.openxmlformats.org/officeDocument/2006/relationships/slide" Target="/ppt/slides/slide4.xml" Id="Rbf73686551084745" /><Relationship Type="http://schemas.openxmlformats.org/officeDocument/2006/relationships/slide" Target="/ppt/slides/slide5.xml" Id="Rf183912e53974c61" /><Relationship Type="http://schemas.openxmlformats.org/officeDocument/2006/relationships/slide" Target="/ppt/slides/slide6.xml" Id="R84dd8fae67234eea" /><Relationship Type="http://schemas.openxmlformats.org/officeDocument/2006/relationships/slide" Target="/ppt/slides/slide7.xml" Id="R4315e606d2c645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bed4fe03340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74c141ffe4798" /><Relationship Type="http://schemas.openxmlformats.org/officeDocument/2006/relationships/theme" Target="/ppt/slideMasters/theme/theme1.xml" Id="Redae8fca37a04b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74c141ffe47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d0398158946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116434c8a41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876dabcb84a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f19e802574f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4dd8fd6ad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9f59def8243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b63a0647644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HOLTA &amp; CO.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 &amp; CO.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−1 965 773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7 727 668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173 076 197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173 548 119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AUBERT INVEST AS  –  71,3 %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 &amp; CO.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OG EMIL AUBERTS LEGAT STI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KARIN HOLTA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930 500 984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CO. AS</a:t>
            </a:r>
          </a:p>
        </p:txBody>
      </p:sp>
    </p:spTree>
  </p:cSld>
  <p:clrMapOvr>
    <a:masterClrMapping xmlns:a="http://schemas.openxmlformats.org/drawingml/2006/main"/>
  </p:clrMapOvr>
</p:sld>
</file>