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1d9eb6a3d24e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3f8b289bc549e2"/>
  </p:sldMasterIdLst>
  <p:sldIdLst>
    <p:sldId xmlns:r="http://schemas.openxmlformats.org/officeDocument/2006/relationships" id="256" r:id="Rb50d8224ae934fbf"/>
    <p:sldId xmlns:r="http://schemas.openxmlformats.org/officeDocument/2006/relationships" id="257" r:id="R5901726402a84869"/>
    <p:sldId xmlns:r="http://schemas.openxmlformats.org/officeDocument/2006/relationships" id="258" r:id="Rece32d002b0d4680"/>
    <p:sldId xmlns:r="http://schemas.openxmlformats.org/officeDocument/2006/relationships" id="259" r:id="R419aed3f750f4c13"/>
    <p:sldId xmlns:r="http://schemas.openxmlformats.org/officeDocument/2006/relationships" id="260" r:id="R86aa89b289954d41"/>
    <p:sldId xmlns:r="http://schemas.openxmlformats.org/officeDocument/2006/relationships" id="261" r:id="R5bb7d965d0724ce3"/>
    <p:sldId xmlns:r="http://schemas.openxmlformats.org/officeDocument/2006/relationships" id="262" r:id="R427c172abfd14a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3f8b289bc549e2" /><Relationship Type="http://schemas.openxmlformats.org/officeDocument/2006/relationships/slide" Target="/ppt/slides/slide1.xml" Id="Rb50d8224ae934fbf" /><Relationship Type="http://schemas.openxmlformats.org/officeDocument/2006/relationships/slide" Target="/ppt/slides/slide2.xml" Id="R5901726402a84869" /><Relationship Type="http://schemas.openxmlformats.org/officeDocument/2006/relationships/slide" Target="/ppt/slides/slide3.xml" Id="Rece32d002b0d4680" /><Relationship Type="http://schemas.openxmlformats.org/officeDocument/2006/relationships/slide" Target="/ppt/slides/slide4.xml" Id="R419aed3f750f4c13" /><Relationship Type="http://schemas.openxmlformats.org/officeDocument/2006/relationships/slide" Target="/ppt/slides/slide5.xml" Id="R86aa89b289954d41" /><Relationship Type="http://schemas.openxmlformats.org/officeDocument/2006/relationships/slide" Target="/ppt/slides/slide6.xml" Id="R5bb7d965d0724ce3" /><Relationship Type="http://schemas.openxmlformats.org/officeDocument/2006/relationships/slide" Target="/ppt/slides/slide7.xml" Id="R427c172abfd14a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1dce7d988643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66d7a2d3049e2" /><Relationship Type="http://schemas.openxmlformats.org/officeDocument/2006/relationships/theme" Target="/ppt/slideMasters/theme/theme1.xml" Id="Rc8a18c465a1642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966d7a2d3049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4179ebcae4d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5bb577e154c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ea89cfa8946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d8010607d4e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0e155e9f64c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3539ac39e47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e3f223bfc48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HAGBU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HAGBU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583 856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80 115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GRO BUGTEN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Hanne Gro Bugten, Vintapperens vei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930 503 533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