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93275b72d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3a5611aff4873"/>
  </p:sldMasterIdLst>
  <p:sldIdLst>
    <p:sldId xmlns:r="http://schemas.openxmlformats.org/officeDocument/2006/relationships" id="256" r:id="R97b952a723ca4f1f"/>
    <p:sldId xmlns:r="http://schemas.openxmlformats.org/officeDocument/2006/relationships" id="257" r:id="R383fe64049044e70"/>
    <p:sldId xmlns:r="http://schemas.openxmlformats.org/officeDocument/2006/relationships" id="258" r:id="Rdfd682d738a143ff"/>
    <p:sldId xmlns:r="http://schemas.openxmlformats.org/officeDocument/2006/relationships" id="259" r:id="Rcc0442ef386e4c72"/>
    <p:sldId xmlns:r="http://schemas.openxmlformats.org/officeDocument/2006/relationships" id="260" r:id="R50a88aea87ef429a"/>
    <p:sldId xmlns:r="http://schemas.openxmlformats.org/officeDocument/2006/relationships" id="261" r:id="R2b5cf47cdc3d4a23"/>
    <p:sldId xmlns:r="http://schemas.openxmlformats.org/officeDocument/2006/relationships" id="262" r:id="Rc19d4fa8781a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3a5611aff4873" /><Relationship Type="http://schemas.openxmlformats.org/officeDocument/2006/relationships/slide" Target="/ppt/slides/slide1.xml" Id="R97b952a723ca4f1f" /><Relationship Type="http://schemas.openxmlformats.org/officeDocument/2006/relationships/slide" Target="/ppt/slides/slide2.xml" Id="R383fe64049044e70" /><Relationship Type="http://schemas.openxmlformats.org/officeDocument/2006/relationships/slide" Target="/ppt/slides/slide3.xml" Id="Rdfd682d738a143ff" /><Relationship Type="http://schemas.openxmlformats.org/officeDocument/2006/relationships/slide" Target="/ppt/slides/slide4.xml" Id="Rcc0442ef386e4c72" /><Relationship Type="http://schemas.openxmlformats.org/officeDocument/2006/relationships/slide" Target="/ppt/slides/slide5.xml" Id="R50a88aea87ef429a" /><Relationship Type="http://schemas.openxmlformats.org/officeDocument/2006/relationships/slide" Target="/ppt/slides/slide6.xml" Id="R2b5cf47cdc3d4a23" /><Relationship Type="http://schemas.openxmlformats.org/officeDocument/2006/relationships/slide" Target="/ppt/slides/slide7.xml" Id="Rc19d4fa8781a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4287170b1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915aa6d654350" /><Relationship Type="http://schemas.openxmlformats.org/officeDocument/2006/relationships/theme" Target="/ppt/slideMasters/theme/theme1.xml" Id="R54c206d4877a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915aa6d65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0be7837b4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4aa31671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7167acec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38e252a7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c8799b73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2e7cb0d1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43b24202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