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1d32194e0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871e74e2446bf"/>
  </p:sldMasterIdLst>
  <p:sldIdLst>
    <p:sldId xmlns:r="http://schemas.openxmlformats.org/officeDocument/2006/relationships" id="256" r:id="R934879ea894c4244"/>
    <p:sldId xmlns:r="http://schemas.openxmlformats.org/officeDocument/2006/relationships" id="257" r:id="R9584f24d050246d9"/>
    <p:sldId xmlns:r="http://schemas.openxmlformats.org/officeDocument/2006/relationships" id="258" r:id="R5585d1cecbfd44a7"/>
    <p:sldId xmlns:r="http://schemas.openxmlformats.org/officeDocument/2006/relationships" id="259" r:id="R1cdc22f0e739415d"/>
    <p:sldId xmlns:r="http://schemas.openxmlformats.org/officeDocument/2006/relationships" id="260" r:id="R3f16b48995494ff9"/>
    <p:sldId xmlns:r="http://schemas.openxmlformats.org/officeDocument/2006/relationships" id="261" r:id="Rbe51409eefe0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871e74e2446bf" /><Relationship Type="http://schemas.openxmlformats.org/officeDocument/2006/relationships/slide" Target="/ppt/slides/slide1.xml" Id="R934879ea894c4244" /><Relationship Type="http://schemas.openxmlformats.org/officeDocument/2006/relationships/slide" Target="/ppt/slides/slide2.xml" Id="R9584f24d050246d9" /><Relationship Type="http://schemas.openxmlformats.org/officeDocument/2006/relationships/slide" Target="/ppt/slides/slide3.xml" Id="R5585d1cecbfd44a7" /><Relationship Type="http://schemas.openxmlformats.org/officeDocument/2006/relationships/slide" Target="/ppt/slides/slide4.xml" Id="R1cdc22f0e739415d" /><Relationship Type="http://schemas.openxmlformats.org/officeDocument/2006/relationships/slide" Target="/ppt/slides/slide5.xml" Id="R3f16b48995494ff9" /><Relationship Type="http://schemas.openxmlformats.org/officeDocument/2006/relationships/slide" Target="/ppt/slides/slide6.xml" Id="Rbe51409eefe0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a2d5b995f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9019e81d4c7d" /><Relationship Type="http://schemas.openxmlformats.org/officeDocument/2006/relationships/theme" Target="/ppt/slideMasters/theme/theme1.xml" Id="Rbf39f2f1989b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19019e81d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4187f4fd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3b1ae168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d106ff7d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a82c04dc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9f7937df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2cd1bcae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ARBEIDS-STIFTELSEN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ARBEIDS-STIFTELSEN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