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b8ea20690b45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48fa9ba2bd4fcc"/>
  </p:sldMasterIdLst>
  <p:sldIdLst>
    <p:sldId xmlns:r="http://schemas.openxmlformats.org/officeDocument/2006/relationships" id="256" r:id="Rd1af9c58aad74f1f"/>
    <p:sldId xmlns:r="http://schemas.openxmlformats.org/officeDocument/2006/relationships" id="257" r:id="R9ec78568ab524c8c"/>
    <p:sldId xmlns:r="http://schemas.openxmlformats.org/officeDocument/2006/relationships" id="258" r:id="R42e39e0d914440e8"/>
    <p:sldId xmlns:r="http://schemas.openxmlformats.org/officeDocument/2006/relationships" id="259" r:id="R41342e6983dd478a"/>
    <p:sldId xmlns:r="http://schemas.openxmlformats.org/officeDocument/2006/relationships" id="260" r:id="R72628cdc32164baf"/>
    <p:sldId xmlns:r="http://schemas.openxmlformats.org/officeDocument/2006/relationships" id="261" r:id="R33646d4a90ed40da"/>
    <p:sldId xmlns:r="http://schemas.openxmlformats.org/officeDocument/2006/relationships" id="262" r:id="R707bb263a3754b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48fa9ba2bd4fcc" /><Relationship Type="http://schemas.openxmlformats.org/officeDocument/2006/relationships/slide" Target="/ppt/slides/slide1.xml" Id="Rd1af9c58aad74f1f" /><Relationship Type="http://schemas.openxmlformats.org/officeDocument/2006/relationships/slide" Target="/ppt/slides/slide2.xml" Id="R9ec78568ab524c8c" /><Relationship Type="http://schemas.openxmlformats.org/officeDocument/2006/relationships/slide" Target="/ppt/slides/slide3.xml" Id="R42e39e0d914440e8" /><Relationship Type="http://schemas.openxmlformats.org/officeDocument/2006/relationships/slide" Target="/ppt/slides/slide4.xml" Id="R41342e6983dd478a" /><Relationship Type="http://schemas.openxmlformats.org/officeDocument/2006/relationships/slide" Target="/ppt/slides/slide5.xml" Id="R72628cdc32164baf" /><Relationship Type="http://schemas.openxmlformats.org/officeDocument/2006/relationships/slide" Target="/ppt/slides/slide6.xml" Id="R33646d4a90ed40da" /><Relationship Type="http://schemas.openxmlformats.org/officeDocument/2006/relationships/slide" Target="/ppt/slides/slide7.xml" Id="R707bb263a3754b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94a94acb3841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d2cc6ab974ab4" /><Relationship Type="http://schemas.openxmlformats.org/officeDocument/2006/relationships/theme" Target="/ppt/slideMasters/theme/theme1.xml" Id="Rd49ab97aa12f45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3d2cc6ab974a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3b7d4416041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213b15eea4d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649d3439943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032a8652841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afad7234b43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7abe3fd7a44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06cc41b7d4d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SMÅDYRKLINIKKEN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SMÅDYRKLINIKKEN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SMÅDYRKLINIKKEN HOLDING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SMÅDYRKLINIKKEN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SMÅDYRKLINIKKEN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SMÅDYRKLINIKKEN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4 327 686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4 335 995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SMÅDYRKLINIKKEN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GURO BJØRGVIK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MAY-HEGE RØNNINGEN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SMÅDYRKLINIKKEN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Rinnvegen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7609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930 516 473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SMÅDYRKLINIKKEN HOLDING AS</a:t>
            </a:r>
          </a:p>
        </p:txBody>
      </p:sp>
    </p:spTree>
  </p:cSld>
  <p:clrMapOvr>
    <a:masterClrMapping xmlns:a="http://schemas.openxmlformats.org/drawingml/2006/main"/>
  </p:clrMapOvr>
</p:sld>
</file>