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1cd4e4df8e4d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75ce5caf63438c"/>
  </p:sldMasterIdLst>
  <p:sldIdLst>
    <p:sldId xmlns:r="http://schemas.openxmlformats.org/officeDocument/2006/relationships" id="256" r:id="Re2b3ceec96d048a8"/>
    <p:sldId xmlns:r="http://schemas.openxmlformats.org/officeDocument/2006/relationships" id="257" r:id="Rab17d208111f4379"/>
    <p:sldId xmlns:r="http://schemas.openxmlformats.org/officeDocument/2006/relationships" id="258" r:id="R3307090d4b564ad0"/>
    <p:sldId xmlns:r="http://schemas.openxmlformats.org/officeDocument/2006/relationships" id="259" r:id="Rb044d71f25c64712"/>
    <p:sldId xmlns:r="http://schemas.openxmlformats.org/officeDocument/2006/relationships" id="260" r:id="R4f8b5ff18c6a4d6c"/>
    <p:sldId xmlns:r="http://schemas.openxmlformats.org/officeDocument/2006/relationships" id="261" r:id="Rc222b4661f764e1b"/>
    <p:sldId xmlns:r="http://schemas.openxmlformats.org/officeDocument/2006/relationships" id="262" r:id="R3b05bda9281548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75ce5caf63438c" /><Relationship Type="http://schemas.openxmlformats.org/officeDocument/2006/relationships/slide" Target="/ppt/slides/slide1.xml" Id="Re2b3ceec96d048a8" /><Relationship Type="http://schemas.openxmlformats.org/officeDocument/2006/relationships/slide" Target="/ppt/slides/slide2.xml" Id="Rab17d208111f4379" /><Relationship Type="http://schemas.openxmlformats.org/officeDocument/2006/relationships/slide" Target="/ppt/slides/slide3.xml" Id="R3307090d4b564ad0" /><Relationship Type="http://schemas.openxmlformats.org/officeDocument/2006/relationships/slide" Target="/ppt/slides/slide4.xml" Id="Rb044d71f25c64712" /><Relationship Type="http://schemas.openxmlformats.org/officeDocument/2006/relationships/slide" Target="/ppt/slides/slide5.xml" Id="R4f8b5ff18c6a4d6c" /><Relationship Type="http://schemas.openxmlformats.org/officeDocument/2006/relationships/slide" Target="/ppt/slides/slide6.xml" Id="Rc222b4661f764e1b" /><Relationship Type="http://schemas.openxmlformats.org/officeDocument/2006/relationships/slide" Target="/ppt/slides/slide7.xml" Id="R3b05bda9281548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53923fdd8e46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d52a808794470" /><Relationship Type="http://schemas.openxmlformats.org/officeDocument/2006/relationships/theme" Target="/ppt/slideMasters/theme/theme1.xml" Id="R0038675bb80546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dd52a8087944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3eeb0fb8e45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d853f47d044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c94828f1b4a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d1584722546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b2f8e3e094b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2a49f165a40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2e6422bdc40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 CREDITREFORM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CREDITREFORM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 CREDITREFORM ØKONOMI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CREDITREFORM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CREDITREFORM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CREDITREFORM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6 727 403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620 164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484 671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5 411 967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6 590 766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CREDITREFORM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 ØKONOMI OG HR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CREDITREFORM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930 522 015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CREDITREFORM ØKONOMI AS</a:t>
            </a:r>
          </a:p>
        </p:txBody>
      </p:sp>
    </p:spTree>
  </p:cSld>
  <p:clrMapOvr>
    <a:masterClrMapping xmlns:a="http://schemas.openxmlformats.org/drawingml/2006/main"/>
  </p:clrMapOvr>
</p:sld>
</file>