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e006b503c749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dfc49718aa464c"/>
  </p:sldMasterIdLst>
  <p:sldIdLst>
    <p:sldId xmlns:r="http://schemas.openxmlformats.org/officeDocument/2006/relationships" id="256" r:id="R01ac947fcc4840fe"/>
    <p:sldId xmlns:r="http://schemas.openxmlformats.org/officeDocument/2006/relationships" id="257" r:id="R5a23e427d0544e1a"/>
    <p:sldId xmlns:r="http://schemas.openxmlformats.org/officeDocument/2006/relationships" id="258" r:id="R104e883012d4469e"/>
    <p:sldId xmlns:r="http://schemas.openxmlformats.org/officeDocument/2006/relationships" id="259" r:id="R5eeb5f834c094f52"/>
    <p:sldId xmlns:r="http://schemas.openxmlformats.org/officeDocument/2006/relationships" id="260" r:id="Re3c62ef2399740a4"/>
    <p:sldId xmlns:r="http://schemas.openxmlformats.org/officeDocument/2006/relationships" id="261" r:id="R22cd9c70c98941eb"/>
    <p:sldId xmlns:r="http://schemas.openxmlformats.org/officeDocument/2006/relationships" id="262" r:id="R8023af7894854d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dfc49718aa464c" /><Relationship Type="http://schemas.openxmlformats.org/officeDocument/2006/relationships/slide" Target="/ppt/slides/slide1.xml" Id="R01ac947fcc4840fe" /><Relationship Type="http://schemas.openxmlformats.org/officeDocument/2006/relationships/slide" Target="/ppt/slides/slide2.xml" Id="R5a23e427d0544e1a" /><Relationship Type="http://schemas.openxmlformats.org/officeDocument/2006/relationships/slide" Target="/ppt/slides/slide3.xml" Id="R104e883012d4469e" /><Relationship Type="http://schemas.openxmlformats.org/officeDocument/2006/relationships/slide" Target="/ppt/slides/slide4.xml" Id="R5eeb5f834c094f52" /><Relationship Type="http://schemas.openxmlformats.org/officeDocument/2006/relationships/slide" Target="/ppt/slides/slide5.xml" Id="Re3c62ef2399740a4" /><Relationship Type="http://schemas.openxmlformats.org/officeDocument/2006/relationships/slide" Target="/ppt/slides/slide6.xml" Id="R22cd9c70c98941eb" /><Relationship Type="http://schemas.openxmlformats.org/officeDocument/2006/relationships/slide" Target="/ppt/slides/slide7.xml" Id="R8023af7894854d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2beb1841c945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e1f9fbfd64d05" /><Relationship Type="http://schemas.openxmlformats.org/officeDocument/2006/relationships/theme" Target="/ppt/slideMasters/theme/theme1.xml" Id="R4a202c765f6f4d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0e1f9fbfd64d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ffa9ace4d49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3493df70647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70a68838946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27afbba6140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4896cdec642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1b9c9174440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74ea7372440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FURCULA NEXT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FURCULA NEXT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FURCULA NEXT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FURCULA NEXT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FURCULA NEXT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FURCULA NEXT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−360 067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5 934 906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42 306 612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43 618 937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FURCULA NEXT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 GJØLBERG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FURCULA NEXT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Jongsåsveien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1338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maria.gjolberg@positiongreen.com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930 525 278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FURCULA NEXT AS</a:t>
            </a:r>
          </a:p>
        </p:txBody>
      </p:sp>
    </p:spTree>
  </p:cSld>
  <p:clrMapOvr>
    <a:masterClrMapping xmlns:a="http://schemas.openxmlformats.org/drawingml/2006/main"/>
  </p:clrMapOvr>
</p:sld>
</file>