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4be14ed9234c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a55b1d9cae4236"/>
  </p:sldMasterIdLst>
  <p:sldIdLst>
    <p:sldId xmlns:r="http://schemas.openxmlformats.org/officeDocument/2006/relationships" id="256" r:id="R0b101e7cc63c4c8e"/>
    <p:sldId xmlns:r="http://schemas.openxmlformats.org/officeDocument/2006/relationships" id="257" r:id="R40ceb81308ac49e0"/>
    <p:sldId xmlns:r="http://schemas.openxmlformats.org/officeDocument/2006/relationships" id="258" r:id="R42378593e58e4765"/>
    <p:sldId xmlns:r="http://schemas.openxmlformats.org/officeDocument/2006/relationships" id="259" r:id="R3a7a77a644a84fe4"/>
    <p:sldId xmlns:r="http://schemas.openxmlformats.org/officeDocument/2006/relationships" id="260" r:id="R0448883cbd3f40fd"/>
    <p:sldId xmlns:r="http://schemas.openxmlformats.org/officeDocument/2006/relationships" id="261" r:id="R2a949162db42482b"/>
    <p:sldId xmlns:r="http://schemas.openxmlformats.org/officeDocument/2006/relationships" id="262" r:id="Rdbed4dc27bc940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a55b1d9cae4236" /><Relationship Type="http://schemas.openxmlformats.org/officeDocument/2006/relationships/slide" Target="/ppt/slides/slide1.xml" Id="R0b101e7cc63c4c8e" /><Relationship Type="http://schemas.openxmlformats.org/officeDocument/2006/relationships/slide" Target="/ppt/slides/slide2.xml" Id="R40ceb81308ac49e0" /><Relationship Type="http://schemas.openxmlformats.org/officeDocument/2006/relationships/slide" Target="/ppt/slides/slide3.xml" Id="R42378593e58e4765" /><Relationship Type="http://schemas.openxmlformats.org/officeDocument/2006/relationships/slide" Target="/ppt/slides/slide4.xml" Id="R3a7a77a644a84fe4" /><Relationship Type="http://schemas.openxmlformats.org/officeDocument/2006/relationships/slide" Target="/ppt/slides/slide5.xml" Id="R0448883cbd3f40fd" /><Relationship Type="http://schemas.openxmlformats.org/officeDocument/2006/relationships/slide" Target="/ppt/slides/slide6.xml" Id="R2a949162db42482b" /><Relationship Type="http://schemas.openxmlformats.org/officeDocument/2006/relationships/slide" Target="/ppt/slides/slide7.xml" Id="Rdbed4dc27bc940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2feb87fb1745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718d72656481d" /><Relationship Type="http://schemas.openxmlformats.org/officeDocument/2006/relationships/theme" Target="/ppt/slideMasters/theme/theme1.xml" Id="R3e4115be60c44e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6718d7265648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b05a7a69142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91a96598dd41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eaefb7bf8745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a6d6b63ddc43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345f7f82a4f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e286d91cf42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dae2d9df044d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MASKOG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MASKOG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MASKOG INVEST AS ble etablert [år] og holder til i Finstadjordet.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MASKOG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MASKOG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MASKOG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3 143 024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60 112 860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60 265 083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MASKOG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MOGER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MASKOG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Bergerveien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1475 Finstadjordet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930 527 912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MASKOG INVEST AS</a:t>
            </a:r>
          </a:p>
        </p:txBody>
      </p:sp>
    </p:spTree>
  </p:cSld>
  <p:clrMapOvr>
    <a:masterClrMapping xmlns:a="http://schemas.openxmlformats.org/drawingml/2006/main"/>
  </p:clrMapOvr>
</p:sld>
</file>